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notesMasterIdLst>
    <p:notesMasterId r:id="rId22"/>
  </p:notesMasterIdLst>
  <p:sldIdLst>
    <p:sldId id="287" r:id="rId2"/>
    <p:sldId id="256" r:id="rId3"/>
    <p:sldId id="306" r:id="rId4"/>
    <p:sldId id="307" r:id="rId5"/>
    <p:sldId id="308" r:id="rId6"/>
    <p:sldId id="316" r:id="rId7"/>
    <p:sldId id="309" r:id="rId8"/>
    <p:sldId id="310" r:id="rId9"/>
    <p:sldId id="312" r:id="rId10"/>
    <p:sldId id="313" r:id="rId11"/>
    <p:sldId id="260" r:id="rId12"/>
    <p:sldId id="314" r:id="rId13"/>
    <p:sldId id="289" r:id="rId14"/>
    <p:sldId id="272" r:id="rId15"/>
    <p:sldId id="292" r:id="rId16"/>
    <p:sldId id="294" r:id="rId17"/>
    <p:sldId id="295" r:id="rId18"/>
    <p:sldId id="293" r:id="rId19"/>
    <p:sldId id="296" r:id="rId20"/>
    <p:sldId id="315" r:id="rId21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3E20"/>
    <a:srgbClr val="E2583D"/>
    <a:srgbClr val="3B3939"/>
    <a:srgbClr val="AFABAB"/>
    <a:srgbClr val="E7E6E6"/>
    <a:srgbClr val="4CC7C4"/>
    <a:srgbClr val="78D2D2"/>
    <a:srgbClr val="252323"/>
    <a:srgbClr val="767171"/>
    <a:srgbClr val="E878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17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200" y="53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tif>
</file>

<file path=ppt/media/image13.png>
</file>

<file path=ppt/media/image14.tiff>
</file>

<file path=ppt/media/image15.tiff>
</file>

<file path=ppt/media/image16.jpeg>
</file>

<file path=ppt/media/image17.png>
</file>

<file path=ppt/media/image18.tiff>
</file>

<file path=ppt/media/image19.tiff>
</file>

<file path=ppt/media/image2.png>
</file>

<file path=ppt/media/image20.jpe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48435-AB90-403D-BA16-051B234E3934}" type="datetimeFigureOut">
              <a:rPr lang="en-US" smtClean="0"/>
              <a:t>3/17/23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6CDBC-8E74-4D41-8FD1-7E7D44F4E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3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FRANCIA</a:t>
            </a:r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0597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4D18B-7F56-0F48-9392-BEB85BA8B60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F7680E7-ECAB-C74D-8031-3FBEFAE4656A}" type="slidenum">
              <a:t>10</a:t>
            </a:fld>
            <a:endParaRPr lang="es-CL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3C9C13-8C96-AA40-9A5F-FF2CF5ABB7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6A1C40-C18C-834B-95A8-6BD1E15547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C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3661870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5757056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79571091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" smtClean="0"/>
              <a:pPr/>
              <a:t>‹#›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979034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7" name="3 Marcador de fecha">
            <a:extLst>
              <a:ext uri="{FF2B5EF4-FFF2-40B4-BE49-F238E27FC236}">
                <a16:creationId xmlns:a16="http://schemas.microsoft.com/office/drawing/2014/main" id="{44D9A76F-9E90-B349-B06A-E23AD118E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84B51A6-CF08-477F-B9A7-C4302E1DC0A3}" type="datetime1">
              <a:rPr lang="en-US" smtClean="0"/>
              <a:t>3/17/23</a:t>
            </a:fld>
            <a:endParaRPr lang="en-US"/>
          </a:p>
        </p:txBody>
      </p:sp>
      <p:sp>
        <p:nvSpPr>
          <p:cNvPr id="8" name="4 Marcador de pie de página">
            <a:extLst>
              <a:ext uri="{FF2B5EF4-FFF2-40B4-BE49-F238E27FC236}">
                <a16:creationId xmlns:a16="http://schemas.microsoft.com/office/drawing/2014/main" id="{EFDE69ED-ABE9-044D-B857-95C3C78D5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5 Marcador de número de diapositiva">
            <a:extLst>
              <a:ext uri="{FF2B5EF4-FFF2-40B4-BE49-F238E27FC236}">
                <a16:creationId xmlns:a16="http://schemas.microsoft.com/office/drawing/2014/main" id="{ABB3CAA6-E5DF-4C4B-9FE2-A2B3C1C7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06E70-9524-410D-AE9B-78D656EAA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2814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857375" y="1014880"/>
            <a:ext cx="8380505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Lorem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Lorem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3/17/23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67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3789544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7"/>
          </p:nvPr>
        </p:nvSpPr>
        <p:spPr>
          <a:xfrm>
            <a:off x="6165143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8"/>
          </p:nvPr>
        </p:nvSpPr>
        <p:spPr>
          <a:xfrm>
            <a:off x="8540741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857375" y="1014880"/>
            <a:ext cx="8380505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Lorem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Lorem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3/17/23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1413946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77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3/17/23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10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050970" y="0"/>
            <a:ext cx="7141030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3/17/23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19063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62000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1404937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394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-639706"/>
            <a:ext cx="12192000" cy="8099368"/>
          </a:xfrm>
          <a:custGeom>
            <a:avLst/>
            <a:gdLst>
              <a:gd name="connsiteX0" fmla="*/ 6471976 w 12192000"/>
              <a:gd name="connsiteY0" fmla="*/ 6950228 h 8099368"/>
              <a:gd name="connsiteX1" fmla="*/ 6486842 w 12192000"/>
              <a:gd name="connsiteY1" fmla="*/ 6951583 h 8099368"/>
              <a:gd name="connsiteX2" fmla="*/ 6500901 w 12192000"/>
              <a:gd name="connsiteY2" fmla="*/ 6971324 h 8099368"/>
              <a:gd name="connsiteX3" fmla="*/ 6473135 w 12192000"/>
              <a:gd name="connsiteY3" fmla="*/ 6951231 h 8099368"/>
              <a:gd name="connsiteX4" fmla="*/ 9762599 w 12192000"/>
              <a:gd name="connsiteY4" fmla="*/ 6948763 h 8099368"/>
              <a:gd name="connsiteX5" fmla="*/ 9920060 w 12192000"/>
              <a:gd name="connsiteY5" fmla="*/ 7016446 h 8099368"/>
              <a:gd name="connsiteX6" fmla="*/ 10347455 w 12192000"/>
              <a:gd name="connsiteY6" fmla="*/ 7219494 h 8099368"/>
              <a:gd name="connsiteX7" fmla="*/ 9897565 w 12192000"/>
              <a:gd name="connsiteY7" fmla="*/ 7016446 h 8099368"/>
              <a:gd name="connsiteX8" fmla="*/ 9762599 w 12192000"/>
              <a:gd name="connsiteY8" fmla="*/ 6948763 h 8099368"/>
              <a:gd name="connsiteX9" fmla="*/ 7892826 w 12192000"/>
              <a:gd name="connsiteY9" fmla="*/ 6551161 h 8099368"/>
              <a:gd name="connsiteX10" fmla="*/ 7916998 w 12192000"/>
              <a:gd name="connsiteY10" fmla="*/ 6561350 h 8099368"/>
              <a:gd name="connsiteX11" fmla="*/ 7918053 w 12192000"/>
              <a:gd name="connsiteY11" fmla="*/ 6565228 h 8099368"/>
              <a:gd name="connsiteX12" fmla="*/ 7862076 w 12192000"/>
              <a:gd name="connsiteY12" fmla="*/ 6534013 h 8099368"/>
              <a:gd name="connsiteX13" fmla="*/ 7892826 w 12192000"/>
              <a:gd name="connsiteY13" fmla="*/ 6551161 h 8099368"/>
              <a:gd name="connsiteX14" fmla="*/ 7892746 w 12192000"/>
              <a:gd name="connsiteY14" fmla="*/ 6551127 h 8099368"/>
              <a:gd name="connsiteX15" fmla="*/ 7864277 w 12192000"/>
              <a:gd name="connsiteY15" fmla="*/ 6536674 h 8099368"/>
              <a:gd name="connsiteX16" fmla="*/ 4206466 w 12192000"/>
              <a:gd name="connsiteY16" fmla="*/ 6429862 h 8099368"/>
              <a:gd name="connsiteX17" fmla="*/ 4386421 w 12192000"/>
              <a:gd name="connsiteY17" fmla="*/ 6520106 h 8099368"/>
              <a:gd name="connsiteX18" fmla="*/ 4206466 w 12192000"/>
              <a:gd name="connsiteY18" fmla="*/ 6429862 h 8099368"/>
              <a:gd name="connsiteX19" fmla="*/ 7379061 w 12192000"/>
              <a:gd name="connsiteY19" fmla="*/ 6060797 h 8099368"/>
              <a:gd name="connsiteX20" fmla="*/ 7386609 w 12192000"/>
              <a:gd name="connsiteY20" fmla="*/ 6063622 h 8099368"/>
              <a:gd name="connsiteX21" fmla="*/ 7389432 w 12192000"/>
              <a:gd name="connsiteY21" fmla="*/ 6066068 h 8099368"/>
              <a:gd name="connsiteX22" fmla="*/ 7400680 w 12192000"/>
              <a:gd name="connsiteY22" fmla="*/ 6068888 h 8099368"/>
              <a:gd name="connsiteX23" fmla="*/ 7380997 w 12192000"/>
              <a:gd name="connsiteY23" fmla="*/ 6066068 h 8099368"/>
              <a:gd name="connsiteX24" fmla="*/ 1507129 w 12192000"/>
              <a:gd name="connsiteY24" fmla="*/ 5662791 h 8099368"/>
              <a:gd name="connsiteX25" fmla="*/ 1619602 w 12192000"/>
              <a:gd name="connsiteY25" fmla="*/ 5707913 h 8099368"/>
              <a:gd name="connsiteX26" fmla="*/ 1597107 w 12192000"/>
              <a:gd name="connsiteY26" fmla="*/ 5707913 h 8099368"/>
              <a:gd name="connsiteX27" fmla="*/ 1507129 w 12192000"/>
              <a:gd name="connsiteY27" fmla="*/ 5662791 h 8099368"/>
              <a:gd name="connsiteX28" fmla="*/ 1529627 w 12192000"/>
              <a:gd name="connsiteY28" fmla="*/ 5640232 h 8099368"/>
              <a:gd name="connsiteX29" fmla="*/ 1687085 w 12192000"/>
              <a:gd name="connsiteY29" fmla="*/ 5707913 h 8099368"/>
              <a:gd name="connsiteX30" fmla="*/ 1844546 w 12192000"/>
              <a:gd name="connsiteY30" fmla="*/ 5775596 h 8099368"/>
              <a:gd name="connsiteX31" fmla="*/ 2114480 w 12192000"/>
              <a:gd name="connsiteY31" fmla="*/ 5888400 h 8099368"/>
              <a:gd name="connsiteX32" fmla="*/ 2226952 w 12192000"/>
              <a:gd name="connsiteY32" fmla="*/ 5956083 h 8099368"/>
              <a:gd name="connsiteX33" fmla="*/ 2091986 w 12192000"/>
              <a:gd name="connsiteY33" fmla="*/ 5888400 h 8099368"/>
              <a:gd name="connsiteX34" fmla="*/ 2002008 w 12192000"/>
              <a:gd name="connsiteY34" fmla="*/ 5865839 h 8099368"/>
              <a:gd name="connsiteX35" fmla="*/ 1912030 w 12192000"/>
              <a:gd name="connsiteY35" fmla="*/ 5820717 h 8099368"/>
              <a:gd name="connsiteX36" fmla="*/ 1889536 w 12192000"/>
              <a:gd name="connsiteY36" fmla="*/ 5820717 h 8099368"/>
              <a:gd name="connsiteX37" fmla="*/ 1574613 w 12192000"/>
              <a:gd name="connsiteY37" fmla="*/ 5662791 h 8099368"/>
              <a:gd name="connsiteX38" fmla="*/ 1529620 w 12192000"/>
              <a:gd name="connsiteY38" fmla="*/ 5640228 h 8099368"/>
              <a:gd name="connsiteX39" fmla="*/ 1529627 w 12192000"/>
              <a:gd name="connsiteY39" fmla="*/ 5640232 h 8099368"/>
              <a:gd name="connsiteX40" fmla="*/ 1529624 w 12192000"/>
              <a:gd name="connsiteY40" fmla="*/ 5640230 h 8099368"/>
              <a:gd name="connsiteX41" fmla="*/ 10572399 w 12192000"/>
              <a:gd name="connsiteY41" fmla="*/ 2481701 h 8099368"/>
              <a:gd name="connsiteX42" fmla="*/ 10594894 w 12192000"/>
              <a:gd name="connsiteY42" fmla="*/ 2481701 h 8099368"/>
              <a:gd name="connsiteX43" fmla="*/ 10684872 w 12192000"/>
              <a:gd name="connsiteY43" fmla="*/ 2526823 h 8099368"/>
              <a:gd name="connsiteX44" fmla="*/ 10572399 w 12192000"/>
              <a:gd name="connsiteY44" fmla="*/ 2481701 h 8099368"/>
              <a:gd name="connsiteX45" fmla="*/ 4791322 w 12192000"/>
              <a:gd name="connsiteY45" fmla="*/ 2098166 h 8099368"/>
              <a:gd name="connsiteX46" fmla="*/ 4811005 w 12192000"/>
              <a:gd name="connsiteY46" fmla="*/ 2100986 h 8099368"/>
              <a:gd name="connsiteX47" fmla="*/ 4812941 w 12192000"/>
              <a:gd name="connsiteY47" fmla="*/ 2106256 h 8099368"/>
              <a:gd name="connsiteX48" fmla="*/ 4805393 w 12192000"/>
              <a:gd name="connsiteY48" fmla="*/ 2103432 h 8099368"/>
              <a:gd name="connsiteX49" fmla="*/ 4802569 w 12192000"/>
              <a:gd name="connsiteY49" fmla="*/ 2100986 h 8099368"/>
              <a:gd name="connsiteX50" fmla="*/ 4791322 w 12192000"/>
              <a:gd name="connsiteY50" fmla="*/ 2098166 h 8099368"/>
              <a:gd name="connsiteX51" fmla="*/ 7805580 w 12192000"/>
              <a:gd name="connsiteY51" fmla="*/ 1624386 h 8099368"/>
              <a:gd name="connsiteX52" fmla="*/ 7985536 w 12192000"/>
              <a:gd name="connsiteY52" fmla="*/ 1714630 h 8099368"/>
              <a:gd name="connsiteX53" fmla="*/ 7805580 w 12192000"/>
              <a:gd name="connsiteY53" fmla="*/ 1624386 h 8099368"/>
              <a:gd name="connsiteX54" fmla="*/ 4299175 w 12192000"/>
              <a:gd name="connsiteY54" fmla="*/ 1593331 h 8099368"/>
              <a:gd name="connsiteX55" fmla="*/ 4299255 w 12192000"/>
              <a:gd name="connsiteY55" fmla="*/ 1593365 h 8099368"/>
              <a:gd name="connsiteX56" fmla="*/ 4327725 w 12192000"/>
              <a:gd name="connsiteY56" fmla="*/ 1607818 h 8099368"/>
              <a:gd name="connsiteX57" fmla="*/ 4329926 w 12192000"/>
              <a:gd name="connsiteY57" fmla="*/ 1610479 h 8099368"/>
              <a:gd name="connsiteX58" fmla="*/ 4273949 w 12192000"/>
              <a:gd name="connsiteY58" fmla="*/ 1579265 h 8099368"/>
              <a:gd name="connsiteX59" fmla="*/ 4299175 w 12192000"/>
              <a:gd name="connsiteY59" fmla="*/ 1593331 h 8099368"/>
              <a:gd name="connsiteX60" fmla="*/ 4275003 w 12192000"/>
              <a:gd name="connsiteY60" fmla="*/ 1583142 h 8099368"/>
              <a:gd name="connsiteX61" fmla="*/ 4273949 w 12192000"/>
              <a:gd name="connsiteY61" fmla="*/ 1579265 h 8099368"/>
              <a:gd name="connsiteX62" fmla="*/ 1844546 w 12192000"/>
              <a:gd name="connsiteY62" fmla="*/ 879876 h 8099368"/>
              <a:gd name="connsiteX63" fmla="*/ 2294436 w 12192000"/>
              <a:gd name="connsiteY63" fmla="*/ 1105485 h 8099368"/>
              <a:gd name="connsiteX64" fmla="*/ 2429403 w 12192000"/>
              <a:gd name="connsiteY64" fmla="*/ 1173168 h 8099368"/>
              <a:gd name="connsiteX65" fmla="*/ 2271942 w 12192000"/>
              <a:gd name="connsiteY65" fmla="*/ 1105485 h 8099368"/>
              <a:gd name="connsiteX66" fmla="*/ 1844546 w 12192000"/>
              <a:gd name="connsiteY66" fmla="*/ 879876 h 8099368"/>
              <a:gd name="connsiteX67" fmla="*/ 112472 w 12192000"/>
              <a:gd name="connsiteY67" fmla="*/ 0 h 8099368"/>
              <a:gd name="connsiteX68" fmla="*/ 247439 w 12192000"/>
              <a:gd name="connsiteY68" fmla="*/ 67683 h 8099368"/>
              <a:gd name="connsiteX69" fmla="*/ 269934 w 12192000"/>
              <a:gd name="connsiteY69" fmla="*/ 67683 h 8099368"/>
              <a:gd name="connsiteX70" fmla="*/ 292428 w 12192000"/>
              <a:gd name="connsiteY70" fmla="*/ 67683 h 8099368"/>
              <a:gd name="connsiteX71" fmla="*/ 292428 w 12192000"/>
              <a:gd name="connsiteY71" fmla="*/ 45122 h 8099368"/>
              <a:gd name="connsiteX72" fmla="*/ 202450 w 12192000"/>
              <a:gd name="connsiteY72" fmla="*/ 0 h 8099368"/>
              <a:gd name="connsiteX73" fmla="*/ 314923 w 12192000"/>
              <a:gd name="connsiteY73" fmla="*/ 45122 h 8099368"/>
              <a:gd name="connsiteX74" fmla="*/ 494878 w 12192000"/>
              <a:gd name="connsiteY74" fmla="*/ 157927 h 8099368"/>
              <a:gd name="connsiteX75" fmla="*/ 517373 w 12192000"/>
              <a:gd name="connsiteY75" fmla="*/ 180488 h 8099368"/>
              <a:gd name="connsiteX76" fmla="*/ 607351 w 12192000"/>
              <a:gd name="connsiteY76" fmla="*/ 225609 h 8099368"/>
              <a:gd name="connsiteX77" fmla="*/ 809801 w 12192000"/>
              <a:gd name="connsiteY77" fmla="*/ 248170 h 8099368"/>
              <a:gd name="connsiteX78" fmla="*/ 787307 w 12192000"/>
              <a:gd name="connsiteY78" fmla="*/ 293292 h 8099368"/>
              <a:gd name="connsiteX79" fmla="*/ 989757 w 12192000"/>
              <a:gd name="connsiteY79" fmla="*/ 451218 h 8099368"/>
              <a:gd name="connsiteX80" fmla="*/ 1169713 w 12192000"/>
              <a:gd name="connsiteY80" fmla="*/ 564023 h 8099368"/>
              <a:gd name="connsiteX81" fmla="*/ 1327174 w 12192000"/>
              <a:gd name="connsiteY81" fmla="*/ 654267 h 8099368"/>
              <a:gd name="connsiteX82" fmla="*/ 1349668 w 12192000"/>
              <a:gd name="connsiteY82" fmla="*/ 676828 h 8099368"/>
              <a:gd name="connsiteX83" fmla="*/ 1349668 w 12192000"/>
              <a:gd name="connsiteY83" fmla="*/ 699389 h 8099368"/>
              <a:gd name="connsiteX84" fmla="*/ 1507129 w 12192000"/>
              <a:gd name="connsiteY84" fmla="*/ 789632 h 8099368"/>
              <a:gd name="connsiteX85" fmla="*/ 1597107 w 12192000"/>
              <a:gd name="connsiteY85" fmla="*/ 812193 h 8099368"/>
              <a:gd name="connsiteX86" fmla="*/ 2339425 w 12192000"/>
              <a:gd name="connsiteY86" fmla="*/ 1240851 h 8099368"/>
              <a:gd name="connsiteX87" fmla="*/ 2519381 w 12192000"/>
              <a:gd name="connsiteY87" fmla="*/ 1285973 h 8099368"/>
              <a:gd name="connsiteX88" fmla="*/ 2541875 w 12192000"/>
              <a:gd name="connsiteY88" fmla="*/ 1263412 h 8099368"/>
              <a:gd name="connsiteX89" fmla="*/ 2429403 w 12192000"/>
              <a:gd name="connsiteY89" fmla="*/ 1173168 h 8099368"/>
              <a:gd name="connsiteX90" fmla="*/ 2541875 w 12192000"/>
              <a:gd name="connsiteY90" fmla="*/ 1240851 h 8099368"/>
              <a:gd name="connsiteX91" fmla="*/ 2586864 w 12192000"/>
              <a:gd name="connsiteY91" fmla="*/ 1240851 h 8099368"/>
              <a:gd name="connsiteX92" fmla="*/ 2609359 w 12192000"/>
              <a:gd name="connsiteY92" fmla="*/ 1218290 h 8099368"/>
              <a:gd name="connsiteX93" fmla="*/ 2631853 w 12192000"/>
              <a:gd name="connsiteY93" fmla="*/ 1195729 h 8099368"/>
              <a:gd name="connsiteX94" fmla="*/ 2744325 w 12192000"/>
              <a:gd name="connsiteY94" fmla="*/ 1173168 h 8099368"/>
              <a:gd name="connsiteX95" fmla="*/ 2609359 w 12192000"/>
              <a:gd name="connsiteY95" fmla="*/ 1105485 h 8099368"/>
              <a:gd name="connsiteX96" fmla="*/ 2519381 w 12192000"/>
              <a:gd name="connsiteY96" fmla="*/ 1105485 h 8099368"/>
              <a:gd name="connsiteX97" fmla="*/ 2384414 w 12192000"/>
              <a:gd name="connsiteY97" fmla="*/ 1015242 h 8099368"/>
              <a:gd name="connsiteX98" fmla="*/ 2609359 w 12192000"/>
              <a:gd name="connsiteY98" fmla="*/ 1037802 h 8099368"/>
              <a:gd name="connsiteX99" fmla="*/ 2474392 w 12192000"/>
              <a:gd name="connsiteY99" fmla="*/ 947559 h 8099368"/>
              <a:gd name="connsiteX100" fmla="*/ 2654347 w 12192000"/>
              <a:gd name="connsiteY100" fmla="*/ 1037802 h 8099368"/>
              <a:gd name="connsiteX101" fmla="*/ 3104237 w 12192000"/>
              <a:gd name="connsiteY101" fmla="*/ 1285973 h 8099368"/>
              <a:gd name="connsiteX102" fmla="*/ 3284193 w 12192000"/>
              <a:gd name="connsiteY102" fmla="*/ 1353655 h 8099368"/>
              <a:gd name="connsiteX103" fmla="*/ 3936532 w 12192000"/>
              <a:gd name="connsiteY103" fmla="*/ 1669508 h 8099368"/>
              <a:gd name="connsiteX104" fmla="*/ 4363927 w 12192000"/>
              <a:gd name="connsiteY104" fmla="*/ 1872556 h 8099368"/>
              <a:gd name="connsiteX105" fmla="*/ 4791322 w 12192000"/>
              <a:gd name="connsiteY105" fmla="*/ 2098166 h 8099368"/>
              <a:gd name="connsiteX106" fmla="*/ 4805393 w 12192000"/>
              <a:gd name="connsiteY106" fmla="*/ 2103432 h 8099368"/>
              <a:gd name="connsiteX107" fmla="*/ 4810302 w 12192000"/>
              <a:gd name="connsiteY107" fmla="*/ 2107684 h 8099368"/>
              <a:gd name="connsiteX108" fmla="*/ 4813816 w 12192000"/>
              <a:gd name="connsiteY108" fmla="*/ 2120727 h 8099368"/>
              <a:gd name="connsiteX109" fmla="*/ 4813465 w 12192000"/>
              <a:gd name="connsiteY109" fmla="*/ 2107684 h 8099368"/>
              <a:gd name="connsiteX110" fmla="*/ 4812941 w 12192000"/>
              <a:gd name="connsiteY110" fmla="*/ 2106256 h 8099368"/>
              <a:gd name="connsiteX111" fmla="*/ 4979713 w 12192000"/>
              <a:gd name="connsiteY111" fmla="*/ 2168669 h 8099368"/>
              <a:gd name="connsiteX112" fmla="*/ 5151233 w 12192000"/>
              <a:gd name="connsiteY112" fmla="*/ 2256092 h 8099368"/>
              <a:gd name="connsiteX113" fmla="*/ 5218717 w 12192000"/>
              <a:gd name="connsiteY113" fmla="*/ 2256092 h 8099368"/>
              <a:gd name="connsiteX114" fmla="*/ 5128739 w 12192000"/>
              <a:gd name="connsiteY114" fmla="*/ 2210970 h 8099368"/>
              <a:gd name="connsiteX115" fmla="*/ 4701344 w 12192000"/>
              <a:gd name="connsiteY115" fmla="*/ 2007922 h 8099368"/>
              <a:gd name="connsiteX116" fmla="*/ 4543883 w 12192000"/>
              <a:gd name="connsiteY116" fmla="*/ 1917678 h 8099368"/>
              <a:gd name="connsiteX117" fmla="*/ 4228960 w 12192000"/>
              <a:gd name="connsiteY117" fmla="*/ 1759752 h 8099368"/>
              <a:gd name="connsiteX118" fmla="*/ 3981521 w 12192000"/>
              <a:gd name="connsiteY118" fmla="*/ 1624386 h 8099368"/>
              <a:gd name="connsiteX119" fmla="*/ 3891543 w 12192000"/>
              <a:gd name="connsiteY119" fmla="*/ 1579265 h 8099368"/>
              <a:gd name="connsiteX120" fmla="*/ 3576621 w 12192000"/>
              <a:gd name="connsiteY120" fmla="*/ 1398777 h 8099368"/>
              <a:gd name="connsiteX121" fmla="*/ 3554126 w 12192000"/>
              <a:gd name="connsiteY121" fmla="*/ 1308534 h 8099368"/>
              <a:gd name="connsiteX122" fmla="*/ 3531632 w 12192000"/>
              <a:gd name="connsiteY122" fmla="*/ 1308534 h 8099368"/>
              <a:gd name="connsiteX123" fmla="*/ 3306687 w 12192000"/>
              <a:gd name="connsiteY123" fmla="*/ 1263412 h 8099368"/>
              <a:gd name="connsiteX124" fmla="*/ 3216709 w 12192000"/>
              <a:gd name="connsiteY124" fmla="*/ 1195729 h 8099368"/>
              <a:gd name="connsiteX125" fmla="*/ 2969270 w 12192000"/>
              <a:gd name="connsiteY125" fmla="*/ 1150607 h 8099368"/>
              <a:gd name="connsiteX126" fmla="*/ 2834303 w 12192000"/>
              <a:gd name="connsiteY126" fmla="*/ 1128046 h 8099368"/>
              <a:gd name="connsiteX127" fmla="*/ 2879292 w 12192000"/>
              <a:gd name="connsiteY127" fmla="*/ 1105485 h 8099368"/>
              <a:gd name="connsiteX128" fmla="*/ 2856798 w 12192000"/>
              <a:gd name="connsiteY128" fmla="*/ 1060363 h 8099368"/>
              <a:gd name="connsiteX129" fmla="*/ 2901787 w 12192000"/>
              <a:gd name="connsiteY129" fmla="*/ 1082924 h 8099368"/>
              <a:gd name="connsiteX130" fmla="*/ 2901787 w 12192000"/>
              <a:gd name="connsiteY130" fmla="*/ 1105485 h 8099368"/>
              <a:gd name="connsiteX131" fmla="*/ 3261698 w 12192000"/>
              <a:gd name="connsiteY131" fmla="*/ 1195729 h 8099368"/>
              <a:gd name="connsiteX132" fmla="*/ 3396665 w 12192000"/>
              <a:gd name="connsiteY132" fmla="*/ 1240851 h 8099368"/>
              <a:gd name="connsiteX133" fmla="*/ 2834303 w 12192000"/>
              <a:gd name="connsiteY133" fmla="*/ 924998 h 8099368"/>
              <a:gd name="connsiteX134" fmla="*/ 2766820 w 12192000"/>
              <a:gd name="connsiteY134" fmla="*/ 902437 h 8099368"/>
              <a:gd name="connsiteX135" fmla="*/ 2766820 w 12192000"/>
              <a:gd name="connsiteY135" fmla="*/ 947559 h 8099368"/>
              <a:gd name="connsiteX136" fmla="*/ 2856798 w 12192000"/>
              <a:gd name="connsiteY136" fmla="*/ 992681 h 8099368"/>
              <a:gd name="connsiteX137" fmla="*/ 2879292 w 12192000"/>
              <a:gd name="connsiteY137" fmla="*/ 1037802 h 8099368"/>
              <a:gd name="connsiteX138" fmla="*/ 2811809 w 12192000"/>
              <a:gd name="connsiteY138" fmla="*/ 992681 h 8099368"/>
              <a:gd name="connsiteX139" fmla="*/ 2721831 w 12192000"/>
              <a:gd name="connsiteY139" fmla="*/ 947559 h 8099368"/>
              <a:gd name="connsiteX140" fmla="*/ 2586864 w 12192000"/>
              <a:gd name="connsiteY140" fmla="*/ 879876 h 8099368"/>
              <a:gd name="connsiteX141" fmla="*/ 2474392 w 12192000"/>
              <a:gd name="connsiteY141" fmla="*/ 812193 h 8099368"/>
              <a:gd name="connsiteX142" fmla="*/ 2316930 w 12192000"/>
              <a:gd name="connsiteY142" fmla="*/ 699389 h 8099368"/>
              <a:gd name="connsiteX143" fmla="*/ 2204458 w 12192000"/>
              <a:gd name="connsiteY143" fmla="*/ 654267 h 8099368"/>
              <a:gd name="connsiteX144" fmla="*/ 2069491 w 12192000"/>
              <a:gd name="connsiteY144" fmla="*/ 564023 h 8099368"/>
              <a:gd name="connsiteX145" fmla="*/ 1957019 w 12192000"/>
              <a:gd name="connsiteY145" fmla="*/ 451218 h 8099368"/>
              <a:gd name="connsiteX146" fmla="*/ 1709580 w 12192000"/>
              <a:gd name="connsiteY146" fmla="*/ 315853 h 8099368"/>
              <a:gd name="connsiteX147" fmla="*/ 1552119 w 12192000"/>
              <a:gd name="connsiteY147" fmla="*/ 248170 h 8099368"/>
              <a:gd name="connsiteX148" fmla="*/ 1732074 w 12192000"/>
              <a:gd name="connsiteY148" fmla="*/ 315853 h 8099368"/>
              <a:gd name="connsiteX149" fmla="*/ 2114480 w 12192000"/>
              <a:gd name="connsiteY149" fmla="*/ 541462 h 8099368"/>
              <a:gd name="connsiteX150" fmla="*/ 2181964 w 12192000"/>
              <a:gd name="connsiteY150" fmla="*/ 564023 h 8099368"/>
              <a:gd name="connsiteX151" fmla="*/ 2271942 w 12192000"/>
              <a:gd name="connsiteY151" fmla="*/ 609145 h 8099368"/>
              <a:gd name="connsiteX152" fmla="*/ 2159469 w 12192000"/>
              <a:gd name="connsiteY152" fmla="*/ 564023 h 8099368"/>
              <a:gd name="connsiteX153" fmla="*/ 2114480 w 12192000"/>
              <a:gd name="connsiteY153" fmla="*/ 564023 h 8099368"/>
              <a:gd name="connsiteX154" fmla="*/ 2226952 w 12192000"/>
              <a:gd name="connsiteY154" fmla="*/ 631706 h 8099368"/>
              <a:gd name="connsiteX155" fmla="*/ 2249447 w 12192000"/>
              <a:gd name="connsiteY155" fmla="*/ 631706 h 8099368"/>
              <a:gd name="connsiteX156" fmla="*/ 2609359 w 12192000"/>
              <a:gd name="connsiteY156" fmla="*/ 767071 h 8099368"/>
              <a:gd name="connsiteX157" fmla="*/ 2721831 w 12192000"/>
              <a:gd name="connsiteY157" fmla="*/ 857315 h 8099368"/>
              <a:gd name="connsiteX158" fmla="*/ 2901787 w 12192000"/>
              <a:gd name="connsiteY158" fmla="*/ 924998 h 8099368"/>
              <a:gd name="connsiteX159" fmla="*/ 3261698 w 12192000"/>
              <a:gd name="connsiteY159" fmla="*/ 1128046 h 8099368"/>
              <a:gd name="connsiteX160" fmla="*/ 3284193 w 12192000"/>
              <a:gd name="connsiteY160" fmla="*/ 1128046 h 8099368"/>
              <a:gd name="connsiteX161" fmla="*/ 3194215 w 12192000"/>
              <a:gd name="connsiteY161" fmla="*/ 1082924 h 8099368"/>
              <a:gd name="connsiteX162" fmla="*/ 3216709 w 12192000"/>
              <a:gd name="connsiteY162" fmla="*/ 1082924 h 8099368"/>
              <a:gd name="connsiteX163" fmla="*/ 3329181 w 12192000"/>
              <a:gd name="connsiteY163" fmla="*/ 1128046 h 8099368"/>
              <a:gd name="connsiteX164" fmla="*/ 3509137 w 12192000"/>
              <a:gd name="connsiteY164" fmla="*/ 1240851 h 8099368"/>
              <a:gd name="connsiteX165" fmla="*/ 3621609 w 12192000"/>
              <a:gd name="connsiteY165" fmla="*/ 1285973 h 8099368"/>
              <a:gd name="connsiteX166" fmla="*/ 3486643 w 12192000"/>
              <a:gd name="connsiteY166" fmla="*/ 1240851 h 8099368"/>
              <a:gd name="connsiteX167" fmla="*/ 3351676 w 12192000"/>
              <a:gd name="connsiteY167" fmla="*/ 1173168 h 8099368"/>
              <a:gd name="connsiteX168" fmla="*/ 3644104 w 12192000"/>
              <a:gd name="connsiteY168" fmla="*/ 1331095 h 8099368"/>
              <a:gd name="connsiteX169" fmla="*/ 3846554 w 12192000"/>
              <a:gd name="connsiteY169" fmla="*/ 1421338 h 8099368"/>
              <a:gd name="connsiteX170" fmla="*/ 4071499 w 12192000"/>
              <a:gd name="connsiteY170" fmla="*/ 1511582 h 8099368"/>
              <a:gd name="connsiteX171" fmla="*/ 4341432 w 12192000"/>
              <a:gd name="connsiteY171" fmla="*/ 1624386 h 8099368"/>
              <a:gd name="connsiteX172" fmla="*/ 4329926 w 12192000"/>
              <a:gd name="connsiteY172" fmla="*/ 1610479 h 8099368"/>
              <a:gd name="connsiteX173" fmla="*/ 4364981 w 12192000"/>
              <a:gd name="connsiteY173" fmla="*/ 1630027 h 8099368"/>
              <a:gd name="connsiteX174" fmla="*/ 4633860 w 12192000"/>
              <a:gd name="connsiteY174" fmla="*/ 1782313 h 8099368"/>
              <a:gd name="connsiteX175" fmla="*/ 4768827 w 12192000"/>
              <a:gd name="connsiteY175" fmla="*/ 1849996 h 8099368"/>
              <a:gd name="connsiteX176" fmla="*/ 5466156 w 12192000"/>
              <a:gd name="connsiteY176" fmla="*/ 2165849 h 8099368"/>
              <a:gd name="connsiteX177" fmla="*/ 6096001 w 12192000"/>
              <a:gd name="connsiteY177" fmla="*/ 2459141 h 8099368"/>
              <a:gd name="connsiteX178" fmla="*/ 5848562 w 12192000"/>
              <a:gd name="connsiteY178" fmla="*/ 2323775 h 8099368"/>
              <a:gd name="connsiteX179" fmla="*/ 5331189 w 12192000"/>
              <a:gd name="connsiteY179" fmla="*/ 2075605 h 8099368"/>
              <a:gd name="connsiteX180" fmla="*/ 5263705 w 12192000"/>
              <a:gd name="connsiteY180" fmla="*/ 2030483 h 8099368"/>
              <a:gd name="connsiteX181" fmla="*/ 5308694 w 12192000"/>
              <a:gd name="connsiteY181" fmla="*/ 2030483 h 8099368"/>
              <a:gd name="connsiteX182" fmla="*/ 5443662 w 12192000"/>
              <a:gd name="connsiteY182" fmla="*/ 2075605 h 8099368"/>
              <a:gd name="connsiteX183" fmla="*/ 5551213 w 12192000"/>
              <a:gd name="connsiteY183" fmla="*/ 2139057 h 8099368"/>
              <a:gd name="connsiteX184" fmla="*/ 5578628 w 12192000"/>
              <a:gd name="connsiteY184" fmla="*/ 2141381 h 8099368"/>
              <a:gd name="connsiteX185" fmla="*/ 5578628 w 12192000"/>
              <a:gd name="connsiteY185" fmla="*/ 2143288 h 8099368"/>
              <a:gd name="connsiteX186" fmla="*/ 5601122 w 12192000"/>
              <a:gd name="connsiteY186" fmla="*/ 2143288 h 8099368"/>
              <a:gd name="connsiteX187" fmla="*/ 5578628 w 12192000"/>
              <a:gd name="connsiteY187" fmla="*/ 2141381 h 8099368"/>
              <a:gd name="connsiteX188" fmla="*/ 5578628 w 12192000"/>
              <a:gd name="connsiteY188" fmla="*/ 2130245 h 8099368"/>
              <a:gd name="connsiteX189" fmla="*/ 5578628 w 12192000"/>
              <a:gd name="connsiteY189" fmla="*/ 2120727 h 8099368"/>
              <a:gd name="connsiteX190" fmla="*/ 5893551 w 12192000"/>
              <a:gd name="connsiteY190" fmla="*/ 2278653 h 8099368"/>
              <a:gd name="connsiteX191" fmla="*/ 5961034 w 12192000"/>
              <a:gd name="connsiteY191" fmla="*/ 2301214 h 8099368"/>
              <a:gd name="connsiteX192" fmla="*/ 6006023 w 12192000"/>
              <a:gd name="connsiteY192" fmla="*/ 2301214 h 8099368"/>
              <a:gd name="connsiteX193" fmla="*/ 5983528 w 12192000"/>
              <a:gd name="connsiteY193" fmla="*/ 2278653 h 8099368"/>
              <a:gd name="connsiteX194" fmla="*/ 6051012 w 12192000"/>
              <a:gd name="connsiteY194" fmla="*/ 2301214 h 8099368"/>
              <a:gd name="connsiteX195" fmla="*/ 6230968 w 12192000"/>
              <a:gd name="connsiteY195" fmla="*/ 2391458 h 8099368"/>
              <a:gd name="connsiteX196" fmla="*/ 6298451 w 12192000"/>
              <a:gd name="connsiteY196" fmla="*/ 2391458 h 8099368"/>
              <a:gd name="connsiteX197" fmla="*/ 6343440 w 12192000"/>
              <a:gd name="connsiteY197" fmla="*/ 2414019 h 8099368"/>
              <a:gd name="connsiteX198" fmla="*/ 6163484 w 12192000"/>
              <a:gd name="connsiteY198" fmla="*/ 2323775 h 8099368"/>
              <a:gd name="connsiteX199" fmla="*/ 6118495 w 12192000"/>
              <a:gd name="connsiteY199" fmla="*/ 2323775 h 8099368"/>
              <a:gd name="connsiteX200" fmla="*/ 6073506 w 12192000"/>
              <a:gd name="connsiteY200" fmla="*/ 2278653 h 8099368"/>
              <a:gd name="connsiteX201" fmla="*/ 5961034 w 12192000"/>
              <a:gd name="connsiteY201" fmla="*/ 2233531 h 8099368"/>
              <a:gd name="connsiteX202" fmla="*/ 5713595 w 12192000"/>
              <a:gd name="connsiteY202" fmla="*/ 2120727 h 8099368"/>
              <a:gd name="connsiteX203" fmla="*/ 5826067 w 12192000"/>
              <a:gd name="connsiteY203" fmla="*/ 2188409 h 8099368"/>
              <a:gd name="connsiteX204" fmla="*/ 5983528 w 12192000"/>
              <a:gd name="connsiteY204" fmla="*/ 2278653 h 8099368"/>
              <a:gd name="connsiteX205" fmla="*/ 5803573 w 12192000"/>
              <a:gd name="connsiteY205" fmla="*/ 2188409 h 8099368"/>
              <a:gd name="connsiteX206" fmla="*/ 5421167 w 12192000"/>
              <a:gd name="connsiteY206" fmla="*/ 1985361 h 8099368"/>
              <a:gd name="connsiteX207" fmla="*/ 5196222 w 12192000"/>
              <a:gd name="connsiteY207" fmla="*/ 1872556 h 8099368"/>
              <a:gd name="connsiteX208" fmla="*/ 4948783 w 12192000"/>
              <a:gd name="connsiteY208" fmla="*/ 1759752 h 8099368"/>
              <a:gd name="connsiteX209" fmla="*/ 4858805 w 12192000"/>
              <a:gd name="connsiteY209" fmla="*/ 1714630 h 8099368"/>
              <a:gd name="connsiteX210" fmla="*/ 4791322 w 12192000"/>
              <a:gd name="connsiteY210" fmla="*/ 1669508 h 8099368"/>
              <a:gd name="connsiteX211" fmla="*/ 4903794 w 12192000"/>
              <a:gd name="connsiteY211" fmla="*/ 1692069 h 8099368"/>
              <a:gd name="connsiteX212" fmla="*/ 4881300 w 12192000"/>
              <a:gd name="connsiteY212" fmla="*/ 1624386 h 8099368"/>
              <a:gd name="connsiteX213" fmla="*/ 4836311 w 12192000"/>
              <a:gd name="connsiteY213" fmla="*/ 1601825 h 8099368"/>
              <a:gd name="connsiteX214" fmla="*/ 4768827 w 12192000"/>
              <a:gd name="connsiteY214" fmla="*/ 1579265 h 8099368"/>
              <a:gd name="connsiteX215" fmla="*/ 4746333 w 12192000"/>
              <a:gd name="connsiteY215" fmla="*/ 1556704 h 8099368"/>
              <a:gd name="connsiteX216" fmla="*/ 4656355 w 12192000"/>
              <a:gd name="connsiteY216" fmla="*/ 1511582 h 8099368"/>
              <a:gd name="connsiteX217" fmla="*/ 4453905 w 12192000"/>
              <a:gd name="connsiteY217" fmla="*/ 1398777 h 8099368"/>
              <a:gd name="connsiteX218" fmla="*/ 4386421 w 12192000"/>
              <a:gd name="connsiteY218" fmla="*/ 1331095 h 8099368"/>
              <a:gd name="connsiteX219" fmla="*/ 4521389 w 12192000"/>
              <a:gd name="connsiteY219" fmla="*/ 1398777 h 8099368"/>
              <a:gd name="connsiteX220" fmla="*/ 4611366 w 12192000"/>
              <a:gd name="connsiteY220" fmla="*/ 1398777 h 8099368"/>
              <a:gd name="connsiteX221" fmla="*/ 4633860 w 12192000"/>
              <a:gd name="connsiteY221" fmla="*/ 1376216 h 8099368"/>
              <a:gd name="connsiteX222" fmla="*/ 4498894 w 12192000"/>
              <a:gd name="connsiteY222" fmla="*/ 1308534 h 8099368"/>
              <a:gd name="connsiteX223" fmla="*/ 4521389 w 12192000"/>
              <a:gd name="connsiteY223" fmla="*/ 1308534 h 8099368"/>
              <a:gd name="connsiteX224" fmla="*/ 4656355 w 12192000"/>
              <a:gd name="connsiteY224" fmla="*/ 1376216 h 8099368"/>
              <a:gd name="connsiteX225" fmla="*/ 4678849 w 12192000"/>
              <a:gd name="connsiteY225" fmla="*/ 1376216 h 8099368"/>
              <a:gd name="connsiteX226" fmla="*/ 4768827 w 12192000"/>
              <a:gd name="connsiteY226" fmla="*/ 1421338 h 8099368"/>
              <a:gd name="connsiteX227" fmla="*/ 4701344 w 12192000"/>
              <a:gd name="connsiteY227" fmla="*/ 1398777 h 8099368"/>
              <a:gd name="connsiteX228" fmla="*/ 4701344 w 12192000"/>
              <a:gd name="connsiteY228" fmla="*/ 1421338 h 8099368"/>
              <a:gd name="connsiteX229" fmla="*/ 4746333 w 12192000"/>
              <a:gd name="connsiteY229" fmla="*/ 1466460 h 8099368"/>
              <a:gd name="connsiteX230" fmla="*/ 4836311 w 12192000"/>
              <a:gd name="connsiteY230" fmla="*/ 1466460 h 8099368"/>
              <a:gd name="connsiteX231" fmla="*/ 4926288 w 12192000"/>
              <a:gd name="connsiteY231" fmla="*/ 1466460 h 8099368"/>
              <a:gd name="connsiteX232" fmla="*/ 4813816 w 12192000"/>
              <a:gd name="connsiteY232" fmla="*/ 1421338 h 8099368"/>
              <a:gd name="connsiteX233" fmla="*/ 4678849 w 12192000"/>
              <a:gd name="connsiteY233" fmla="*/ 1331095 h 8099368"/>
              <a:gd name="connsiteX234" fmla="*/ 4948783 w 12192000"/>
              <a:gd name="connsiteY234" fmla="*/ 1421338 h 8099368"/>
              <a:gd name="connsiteX235" fmla="*/ 5376178 w 12192000"/>
              <a:gd name="connsiteY235" fmla="*/ 1646947 h 8099368"/>
              <a:gd name="connsiteX236" fmla="*/ 5691100 w 12192000"/>
              <a:gd name="connsiteY236" fmla="*/ 1782313 h 8099368"/>
              <a:gd name="connsiteX237" fmla="*/ 5983528 w 12192000"/>
              <a:gd name="connsiteY237" fmla="*/ 1849996 h 8099368"/>
              <a:gd name="connsiteX238" fmla="*/ 5803573 w 12192000"/>
              <a:gd name="connsiteY238" fmla="*/ 1737191 h 8099368"/>
              <a:gd name="connsiteX239" fmla="*/ 5623617 w 12192000"/>
              <a:gd name="connsiteY239" fmla="*/ 1646947 h 8099368"/>
              <a:gd name="connsiteX240" fmla="*/ 5241211 w 12192000"/>
              <a:gd name="connsiteY240" fmla="*/ 1421338 h 8099368"/>
              <a:gd name="connsiteX241" fmla="*/ 4858805 w 12192000"/>
              <a:gd name="connsiteY241" fmla="*/ 1218290 h 8099368"/>
              <a:gd name="connsiteX242" fmla="*/ 4768827 w 12192000"/>
              <a:gd name="connsiteY242" fmla="*/ 1195729 h 8099368"/>
              <a:gd name="connsiteX243" fmla="*/ 4723838 w 12192000"/>
              <a:gd name="connsiteY243" fmla="*/ 1173168 h 8099368"/>
              <a:gd name="connsiteX244" fmla="*/ 4791322 w 12192000"/>
              <a:gd name="connsiteY244" fmla="*/ 1173168 h 8099368"/>
              <a:gd name="connsiteX245" fmla="*/ 4836311 w 12192000"/>
              <a:gd name="connsiteY245" fmla="*/ 1195729 h 8099368"/>
              <a:gd name="connsiteX246" fmla="*/ 4881300 w 12192000"/>
              <a:gd name="connsiteY246" fmla="*/ 1218290 h 8099368"/>
              <a:gd name="connsiteX247" fmla="*/ 4948783 w 12192000"/>
              <a:gd name="connsiteY247" fmla="*/ 1263412 h 8099368"/>
              <a:gd name="connsiteX248" fmla="*/ 5061256 w 12192000"/>
              <a:gd name="connsiteY248" fmla="*/ 1308534 h 8099368"/>
              <a:gd name="connsiteX249" fmla="*/ 5263705 w 12192000"/>
              <a:gd name="connsiteY249" fmla="*/ 1421338 h 8099368"/>
              <a:gd name="connsiteX250" fmla="*/ 5353683 w 12192000"/>
              <a:gd name="connsiteY250" fmla="*/ 1466460 h 8099368"/>
              <a:gd name="connsiteX251" fmla="*/ 5308694 w 12192000"/>
              <a:gd name="connsiteY251" fmla="*/ 1443899 h 8099368"/>
              <a:gd name="connsiteX252" fmla="*/ 5308694 w 12192000"/>
              <a:gd name="connsiteY252" fmla="*/ 1398777 h 8099368"/>
              <a:gd name="connsiteX253" fmla="*/ 5263705 w 12192000"/>
              <a:gd name="connsiteY253" fmla="*/ 1376216 h 8099368"/>
              <a:gd name="connsiteX254" fmla="*/ 5241211 w 12192000"/>
              <a:gd name="connsiteY254" fmla="*/ 1376216 h 8099368"/>
              <a:gd name="connsiteX255" fmla="*/ 5218717 w 12192000"/>
              <a:gd name="connsiteY255" fmla="*/ 1353655 h 8099368"/>
              <a:gd name="connsiteX256" fmla="*/ 5241211 w 12192000"/>
              <a:gd name="connsiteY256" fmla="*/ 1331095 h 8099368"/>
              <a:gd name="connsiteX257" fmla="*/ 5218717 w 12192000"/>
              <a:gd name="connsiteY257" fmla="*/ 1331095 h 8099368"/>
              <a:gd name="connsiteX258" fmla="*/ 4971278 w 12192000"/>
              <a:gd name="connsiteY258" fmla="*/ 1240851 h 8099368"/>
              <a:gd name="connsiteX259" fmla="*/ 5038761 w 12192000"/>
              <a:gd name="connsiteY259" fmla="*/ 1195729 h 8099368"/>
              <a:gd name="connsiteX260" fmla="*/ 5173728 w 12192000"/>
              <a:gd name="connsiteY260" fmla="*/ 1195729 h 8099368"/>
              <a:gd name="connsiteX261" fmla="*/ 5128739 w 12192000"/>
              <a:gd name="connsiteY261" fmla="*/ 1128046 h 8099368"/>
              <a:gd name="connsiteX262" fmla="*/ 5398672 w 12192000"/>
              <a:gd name="connsiteY262" fmla="*/ 1218290 h 8099368"/>
              <a:gd name="connsiteX263" fmla="*/ 5308694 w 12192000"/>
              <a:gd name="connsiteY263" fmla="*/ 1240851 h 8099368"/>
              <a:gd name="connsiteX264" fmla="*/ 5286200 w 12192000"/>
              <a:gd name="connsiteY264" fmla="*/ 1263412 h 8099368"/>
              <a:gd name="connsiteX265" fmla="*/ 5353683 w 12192000"/>
              <a:gd name="connsiteY265" fmla="*/ 1285973 h 8099368"/>
              <a:gd name="connsiteX266" fmla="*/ 5533639 w 12192000"/>
              <a:gd name="connsiteY266" fmla="*/ 1285973 h 8099368"/>
              <a:gd name="connsiteX267" fmla="*/ 5781078 w 12192000"/>
              <a:gd name="connsiteY267" fmla="*/ 1376216 h 8099368"/>
              <a:gd name="connsiteX268" fmla="*/ 5893551 w 12192000"/>
              <a:gd name="connsiteY268" fmla="*/ 1421338 h 8099368"/>
              <a:gd name="connsiteX269" fmla="*/ 5893551 w 12192000"/>
              <a:gd name="connsiteY269" fmla="*/ 1376216 h 8099368"/>
              <a:gd name="connsiteX270" fmla="*/ 5893551 w 12192000"/>
              <a:gd name="connsiteY270" fmla="*/ 1353655 h 8099368"/>
              <a:gd name="connsiteX271" fmla="*/ 5578628 w 12192000"/>
              <a:gd name="connsiteY271" fmla="*/ 1173168 h 8099368"/>
              <a:gd name="connsiteX272" fmla="*/ 5466156 w 12192000"/>
              <a:gd name="connsiteY272" fmla="*/ 1105485 h 8099368"/>
              <a:gd name="connsiteX273" fmla="*/ 5241211 w 12192000"/>
              <a:gd name="connsiteY273" fmla="*/ 992681 h 8099368"/>
              <a:gd name="connsiteX274" fmla="*/ 5353683 w 12192000"/>
              <a:gd name="connsiteY274" fmla="*/ 1015242 h 8099368"/>
              <a:gd name="connsiteX275" fmla="*/ 5353683 w 12192000"/>
              <a:gd name="connsiteY275" fmla="*/ 992681 h 8099368"/>
              <a:gd name="connsiteX276" fmla="*/ 5443662 w 12192000"/>
              <a:gd name="connsiteY276" fmla="*/ 1037802 h 8099368"/>
              <a:gd name="connsiteX277" fmla="*/ 5376178 w 12192000"/>
              <a:gd name="connsiteY277" fmla="*/ 1015242 h 8099368"/>
              <a:gd name="connsiteX278" fmla="*/ 5511145 w 12192000"/>
              <a:gd name="connsiteY278" fmla="*/ 1105485 h 8099368"/>
              <a:gd name="connsiteX279" fmla="*/ 5893551 w 12192000"/>
              <a:gd name="connsiteY279" fmla="*/ 1308534 h 8099368"/>
              <a:gd name="connsiteX280" fmla="*/ 6275956 w 12192000"/>
              <a:gd name="connsiteY280" fmla="*/ 1489021 h 8099368"/>
              <a:gd name="connsiteX281" fmla="*/ 6320945 w 12192000"/>
              <a:gd name="connsiteY281" fmla="*/ 1511582 h 8099368"/>
              <a:gd name="connsiteX282" fmla="*/ 6410923 w 12192000"/>
              <a:gd name="connsiteY282" fmla="*/ 1556704 h 8099368"/>
              <a:gd name="connsiteX283" fmla="*/ 7130746 w 12192000"/>
              <a:gd name="connsiteY283" fmla="*/ 1917678 h 8099368"/>
              <a:gd name="connsiteX284" fmla="*/ 7513152 w 12192000"/>
              <a:gd name="connsiteY284" fmla="*/ 2098166 h 8099368"/>
              <a:gd name="connsiteX285" fmla="*/ 7423174 w 12192000"/>
              <a:gd name="connsiteY285" fmla="*/ 2030483 h 8099368"/>
              <a:gd name="connsiteX286" fmla="*/ 7423174 w 12192000"/>
              <a:gd name="connsiteY286" fmla="*/ 2007922 h 8099368"/>
              <a:gd name="connsiteX287" fmla="*/ 7310702 w 12192000"/>
              <a:gd name="connsiteY287" fmla="*/ 1940239 h 8099368"/>
              <a:gd name="connsiteX288" fmla="*/ 7153241 w 12192000"/>
              <a:gd name="connsiteY288" fmla="*/ 1872556 h 8099368"/>
              <a:gd name="connsiteX289" fmla="*/ 7040768 w 12192000"/>
              <a:gd name="connsiteY289" fmla="*/ 1804874 h 8099368"/>
              <a:gd name="connsiteX290" fmla="*/ 6793329 w 12192000"/>
              <a:gd name="connsiteY290" fmla="*/ 1692069 h 8099368"/>
              <a:gd name="connsiteX291" fmla="*/ 6748340 w 12192000"/>
              <a:gd name="connsiteY291" fmla="*/ 1669508 h 8099368"/>
              <a:gd name="connsiteX292" fmla="*/ 6523396 w 12192000"/>
              <a:gd name="connsiteY292" fmla="*/ 1556704 h 8099368"/>
              <a:gd name="connsiteX293" fmla="*/ 6320945 w 12192000"/>
              <a:gd name="connsiteY293" fmla="*/ 1489021 h 8099368"/>
              <a:gd name="connsiteX294" fmla="*/ 6455912 w 12192000"/>
              <a:gd name="connsiteY294" fmla="*/ 1556704 h 8099368"/>
              <a:gd name="connsiteX295" fmla="*/ 6433418 w 12192000"/>
              <a:gd name="connsiteY295" fmla="*/ 1556704 h 8099368"/>
              <a:gd name="connsiteX296" fmla="*/ 6298451 w 12192000"/>
              <a:gd name="connsiteY296" fmla="*/ 1489021 h 8099368"/>
              <a:gd name="connsiteX297" fmla="*/ 6298451 w 12192000"/>
              <a:gd name="connsiteY297" fmla="*/ 1443899 h 8099368"/>
              <a:gd name="connsiteX298" fmla="*/ 6163484 w 12192000"/>
              <a:gd name="connsiteY298" fmla="*/ 1376216 h 8099368"/>
              <a:gd name="connsiteX299" fmla="*/ 5938539 w 12192000"/>
              <a:gd name="connsiteY299" fmla="*/ 1240851 h 8099368"/>
              <a:gd name="connsiteX300" fmla="*/ 5826067 w 12192000"/>
              <a:gd name="connsiteY300" fmla="*/ 1195729 h 8099368"/>
              <a:gd name="connsiteX301" fmla="*/ 5848562 w 12192000"/>
              <a:gd name="connsiteY301" fmla="*/ 1240851 h 8099368"/>
              <a:gd name="connsiteX302" fmla="*/ 5691100 w 12192000"/>
              <a:gd name="connsiteY302" fmla="*/ 1173168 h 8099368"/>
              <a:gd name="connsiteX303" fmla="*/ 5736089 w 12192000"/>
              <a:gd name="connsiteY303" fmla="*/ 1173168 h 8099368"/>
              <a:gd name="connsiteX304" fmla="*/ 5736089 w 12192000"/>
              <a:gd name="connsiteY304" fmla="*/ 1128046 h 8099368"/>
              <a:gd name="connsiteX305" fmla="*/ 5713595 w 12192000"/>
              <a:gd name="connsiteY305" fmla="*/ 1105485 h 8099368"/>
              <a:gd name="connsiteX306" fmla="*/ 5803573 w 12192000"/>
              <a:gd name="connsiteY306" fmla="*/ 1128046 h 8099368"/>
              <a:gd name="connsiteX307" fmla="*/ 6006023 w 12192000"/>
              <a:gd name="connsiteY307" fmla="*/ 1240851 h 8099368"/>
              <a:gd name="connsiteX308" fmla="*/ 6455912 w 12192000"/>
              <a:gd name="connsiteY308" fmla="*/ 1443899 h 8099368"/>
              <a:gd name="connsiteX309" fmla="*/ 6388429 w 12192000"/>
              <a:gd name="connsiteY309" fmla="*/ 1421338 h 8099368"/>
              <a:gd name="connsiteX310" fmla="*/ 6388429 w 12192000"/>
              <a:gd name="connsiteY310" fmla="*/ 1443899 h 8099368"/>
              <a:gd name="connsiteX311" fmla="*/ 6770835 w 12192000"/>
              <a:gd name="connsiteY311" fmla="*/ 1579265 h 8099368"/>
              <a:gd name="connsiteX312" fmla="*/ 6793329 w 12192000"/>
              <a:gd name="connsiteY312" fmla="*/ 1556704 h 8099368"/>
              <a:gd name="connsiteX313" fmla="*/ 6748340 w 12192000"/>
              <a:gd name="connsiteY313" fmla="*/ 1511582 h 8099368"/>
              <a:gd name="connsiteX314" fmla="*/ 6860813 w 12192000"/>
              <a:gd name="connsiteY314" fmla="*/ 1556704 h 8099368"/>
              <a:gd name="connsiteX315" fmla="*/ 6860813 w 12192000"/>
              <a:gd name="connsiteY315" fmla="*/ 1489021 h 8099368"/>
              <a:gd name="connsiteX316" fmla="*/ 6838318 w 12192000"/>
              <a:gd name="connsiteY316" fmla="*/ 1443899 h 8099368"/>
              <a:gd name="connsiteX317" fmla="*/ 6883307 w 12192000"/>
              <a:gd name="connsiteY317" fmla="*/ 1443899 h 8099368"/>
              <a:gd name="connsiteX318" fmla="*/ 6838318 w 12192000"/>
              <a:gd name="connsiteY318" fmla="*/ 1421338 h 8099368"/>
              <a:gd name="connsiteX319" fmla="*/ 6613373 w 12192000"/>
              <a:gd name="connsiteY319" fmla="*/ 1308534 h 8099368"/>
              <a:gd name="connsiteX320" fmla="*/ 6658362 w 12192000"/>
              <a:gd name="connsiteY320" fmla="*/ 1308534 h 8099368"/>
              <a:gd name="connsiteX321" fmla="*/ 6568385 w 12192000"/>
              <a:gd name="connsiteY321" fmla="*/ 1240851 h 8099368"/>
              <a:gd name="connsiteX322" fmla="*/ 6703351 w 12192000"/>
              <a:gd name="connsiteY322" fmla="*/ 1308534 h 8099368"/>
              <a:gd name="connsiteX323" fmla="*/ 6905802 w 12192000"/>
              <a:gd name="connsiteY323" fmla="*/ 1398777 h 8099368"/>
              <a:gd name="connsiteX324" fmla="*/ 6973285 w 12192000"/>
              <a:gd name="connsiteY324" fmla="*/ 1398777 h 8099368"/>
              <a:gd name="connsiteX325" fmla="*/ 6950790 w 12192000"/>
              <a:gd name="connsiteY325" fmla="*/ 1353655 h 8099368"/>
              <a:gd name="connsiteX326" fmla="*/ 7018274 w 12192000"/>
              <a:gd name="connsiteY326" fmla="*/ 1398777 h 8099368"/>
              <a:gd name="connsiteX327" fmla="*/ 7378185 w 12192000"/>
              <a:gd name="connsiteY327" fmla="*/ 1579265 h 8099368"/>
              <a:gd name="connsiteX328" fmla="*/ 7355691 w 12192000"/>
              <a:gd name="connsiteY328" fmla="*/ 1534143 h 8099368"/>
              <a:gd name="connsiteX329" fmla="*/ 7310702 w 12192000"/>
              <a:gd name="connsiteY329" fmla="*/ 1489021 h 8099368"/>
              <a:gd name="connsiteX330" fmla="*/ 7108252 w 12192000"/>
              <a:gd name="connsiteY330" fmla="*/ 1398777 h 8099368"/>
              <a:gd name="connsiteX331" fmla="*/ 7108252 w 12192000"/>
              <a:gd name="connsiteY331" fmla="*/ 1376216 h 8099368"/>
              <a:gd name="connsiteX332" fmla="*/ 6928296 w 12192000"/>
              <a:gd name="connsiteY332" fmla="*/ 1263412 h 8099368"/>
              <a:gd name="connsiteX333" fmla="*/ 7018274 w 12192000"/>
              <a:gd name="connsiteY333" fmla="*/ 1308534 h 8099368"/>
              <a:gd name="connsiteX334" fmla="*/ 7063263 w 12192000"/>
              <a:gd name="connsiteY334" fmla="*/ 1285973 h 8099368"/>
              <a:gd name="connsiteX335" fmla="*/ 7153241 w 12192000"/>
              <a:gd name="connsiteY335" fmla="*/ 1331095 h 8099368"/>
              <a:gd name="connsiteX336" fmla="*/ 7333196 w 12192000"/>
              <a:gd name="connsiteY336" fmla="*/ 1421338 h 8099368"/>
              <a:gd name="connsiteX337" fmla="*/ 7603130 w 12192000"/>
              <a:gd name="connsiteY337" fmla="*/ 1579265 h 8099368"/>
              <a:gd name="connsiteX338" fmla="*/ 8142997 w 12192000"/>
              <a:gd name="connsiteY338" fmla="*/ 1872556 h 8099368"/>
              <a:gd name="connsiteX339" fmla="*/ 8255470 w 12192000"/>
              <a:gd name="connsiteY339" fmla="*/ 1917678 h 8099368"/>
              <a:gd name="connsiteX340" fmla="*/ 8300458 w 12192000"/>
              <a:gd name="connsiteY340" fmla="*/ 1917678 h 8099368"/>
              <a:gd name="connsiteX341" fmla="*/ 8300458 w 12192000"/>
              <a:gd name="connsiteY341" fmla="*/ 1940239 h 8099368"/>
              <a:gd name="connsiteX342" fmla="*/ 8412931 w 12192000"/>
              <a:gd name="connsiteY342" fmla="*/ 1985361 h 8099368"/>
              <a:gd name="connsiteX343" fmla="*/ 8615381 w 12192000"/>
              <a:gd name="connsiteY343" fmla="*/ 2098166 h 8099368"/>
              <a:gd name="connsiteX344" fmla="*/ 8637875 w 12192000"/>
              <a:gd name="connsiteY344" fmla="*/ 2075605 h 8099368"/>
              <a:gd name="connsiteX345" fmla="*/ 8727853 w 12192000"/>
              <a:gd name="connsiteY345" fmla="*/ 2120727 h 8099368"/>
              <a:gd name="connsiteX346" fmla="*/ 8817831 w 12192000"/>
              <a:gd name="connsiteY346" fmla="*/ 2143288 h 8099368"/>
              <a:gd name="connsiteX347" fmla="*/ 8907809 w 12192000"/>
              <a:gd name="connsiteY347" fmla="*/ 2188409 h 8099368"/>
              <a:gd name="connsiteX348" fmla="*/ 8907809 w 12192000"/>
              <a:gd name="connsiteY348" fmla="*/ 2188409 h 8099368"/>
              <a:gd name="connsiteX349" fmla="*/ 8907809 w 12192000"/>
              <a:gd name="connsiteY349" fmla="*/ 2188410 h 8099368"/>
              <a:gd name="connsiteX350" fmla="*/ 8930303 w 12192000"/>
              <a:gd name="connsiteY350" fmla="*/ 2199689 h 8099368"/>
              <a:gd name="connsiteX351" fmla="*/ 8930303 w 12192000"/>
              <a:gd name="connsiteY351" fmla="*/ 2199690 h 8099368"/>
              <a:gd name="connsiteX352" fmla="*/ 8952798 w 12192000"/>
              <a:gd name="connsiteY352" fmla="*/ 2210970 h 8099368"/>
              <a:gd name="connsiteX353" fmla="*/ 8930303 w 12192000"/>
              <a:gd name="connsiteY353" fmla="*/ 2199689 h 8099368"/>
              <a:gd name="connsiteX354" fmla="*/ 8921165 w 12192000"/>
              <a:gd name="connsiteY354" fmla="*/ 2191935 h 8099368"/>
              <a:gd name="connsiteX355" fmla="*/ 8907809 w 12192000"/>
              <a:gd name="connsiteY355" fmla="*/ 2188410 h 8099368"/>
              <a:gd name="connsiteX356" fmla="*/ 8907809 w 12192000"/>
              <a:gd name="connsiteY356" fmla="*/ 2188409 h 8099368"/>
              <a:gd name="connsiteX357" fmla="*/ 8903943 w 12192000"/>
              <a:gd name="connsiteY357" fmla="*/ 2175014 h 8099368"/>
              <a:gd name="connsiteX358" fmla="*/ 8862820 w 12192000"/>
              <a:gd name="connsiteY358" fmla="*/ 2143288 h 8099368"/>
              <a:gd name="connsiteX359" fmla="*/ 8772842 w 12192000"/>
              <a:gd name="connsiteY359" fmla="*/ 2075605 h 8099368"/>
              <a:gd name="connsiteX360" fmla="*/ 8547897 w 12192000"/>
              <a:gd name="connsiteY360" fmla="*/ 1940239 h 8099368"/>
              <a:gd name="connsiteX361" fmla="*/ 8322953 w 12192000"/>
              <a:gd name="connsiteY361" fmla="*/ 1827435 h 8099368"/>
              <a:gd name="connsiteX362" fmla="*/ 7940547 w 12192000"/>
              <a:gd name="connsiteY362" fmla="*/ 1624386 h 8099368"/>
              <a:gd name="connsiteX363" fmla="*/ 7850569 w 12192000"/>
              <a:gd name="connsiteY363" fmla="*/ 1556704 h 8099368"/>
              <a:gd name="connsiteX364" fmla="*/ 7805580 w 12192000"/>
              <a:gd name="connsiteY364" fmla="*/ 1534143 h 8099368"/>
              <a:gd name="connsiteX365" fmla="*/ 7670613 w 12192000"/>
              <a:gd name="connsiteY365" fmla="*/ 1511582 h 8099368"/>
              <a:gd name="connsiteX366" fmla="*/ 7670613 w 12192000"/>
              <a:gd name="connsiteY366" fmla="*/ 1534143 h 8099368"/>
              <a:gd name="connsiteX367" fmla="*/ 7805580 w 12192000"/>
              <a:gd name="connsiteY367" fmla="*/ 1624386 h 8099368"/>
              <a:gd name="connsiteX368" fmla="*/ 7670613 w 12192000"/>
              <a:gd name="connsiteY368" fmla="*/ 1579265 h 8099368"/>
              <a:gd name="connsiteX369" fmla="*/ 7513152 w 12192000"/>
              <a:gd name="connsiteY369" fmla="*/ 1511582 h 8099368"/>
              <a:gd name="connsiteX370" fmla="*/ 7468163 w 12192000"/>
              <a:gd name="connsiteY370" fmla="*/ 1466460 h 8099368"/>
              <a:gd name="connsiteX371" fmla="*/ 7580636 w 12192000"/>
              <a:gd name="connsiteY371" fmla="*/ 1489021 h 8099368"/>
              <a:gd name="connsiteX372" fmla="*/ 7603130 w 12192000"/>
              <a:gd name="connsiteY372" fmla="*/ 1489021 h 8099368"/>
              <a:gd name="connsiteX373" fmla="*/ 7625624 w 12192000"/>
              <a:gd name="connsiteY373" fmla="*/ 1489021 h 8099368"/>
              <a:gd name="connsiteX374" fmla="*/ 7513152 w 12192000"/>
              <a:gd name="connsiteY374" fmla="*/ 1421338 h 8099368"/>
              <a:gd name="connsiteX375" fmla="*/ 7648119 w 12192000"/>
              <a:gd name="connsiteY375" fmla="*/ 1466460 h 8099368"/>
              <a:gd name="connsiteX376" fmla="*/ 7333196 w 12192000"/>
              <a:gd name="connsiteY376" fmla="*/ 1285973 h 8099368"/>
              <a:gd name="connsiteX377" fmla="*/ 7288207 w 12192000"/>
              <a:gd name="connsiteY377" fmla="*/ 1240851 h 8099368"/>
              <a:gd name="connsiteX378" fmla="*/ 7243219 w 12192000"/>
              <a:gd name="connsiteY378" fmla="*/ 1218290 h 8099368"/>
              <a:gd name="connsiteX379" fmla="*/ 7085757 w 12192000"/>
              <a:gd name="connsiteY379" fmla="*/ 1173168 h 8099368"/>
              <a:gd name="connsiteX380" fmla="*/ 7063263 w 12192000"/>
              <a:gd name="connsiteY380" fmla="*/ 1173168 h 8099368"/>
              <a:gd name="connsiteX381" fmla="*/ 7085757 w 12192000"/>
              <a:gd name="connsiteY381" fmla="*/ 1150607 h 8099368"/>
              <a:gd name="connsiteX382" fmla="*/ 6883307 w 12192000"/>
              <a:gd name="connsiteY382" fmla="*/ 992681 h 8099368"/>
              <a:gd name="connsiteX383" fmla="*/ 7130746 w 12192000"/>
              <a:gd name="connsiteY383" fmla="*/ 1105485 h 8099368"/>
              <a:gd name="connsiteX384" fmla="*/ 7288207 w 12192000"/>
              <a:gd name="connsiteY384" fmla="*/ 1195729 h 8099368"/>
              <a:gd name="connsiteX385" fmla="*/ 7535647 w 12192000"/>
              <a:gd name="connsiteY385" fmla="*/ 1308534 h 8099368"/>
              <a:gd name="connsiteX386" fmla="*/ 7558141 w 12192000"/>
              <a:gd name="connsiteY386" fmla="*/ 1308534 h 8099368"/>
              <a:gd name="connsiteX387" fmla="*/ 7670613 w 12192000"/>
              <a:gd name="connsiteY387" fmla="*/ 1353655 h 8099368"/>
              <a:gd name="connsiteX388" fmla="*/ 7783086 w 12192000"/>
              <a:gd name="connsiteY388" fmla="*/ 1398777 h 8099368"/>
              <a:gd name="connsiteX389" fmla="*/ 7918053 w 12192000"/>
              <a:gd name="connsiteY389" fmla="*/ 1489021 h 8099368"/>
              <a:gd name="connsiteX390" fmla="*/ 8075514 w 12192000"/>
              <a:gd name="connsiteY390" fmla="*/ 1556704 h 8099368"/>
              <a:gd name="connsiteX391" fmla="*/ 8098008 w 12192000"/>
              <a:gd name="connsiteY391" fmla="*/ 1534143 h 8099368"/>
              <a:gd name="connsiteX392" fmla="*/ 8120503 w 12192000"/>
              <a:gd name="connsiteY392" fmla="*/ 1534143 h 8099368"/>
              <a:gd name="connsiteX393" fmla="*/ 8030525 w 12192000"/>
              <a:gd name="connsiteY393" fmla="*/ 1466460 h 8099368"/>
              <a:gd name="connsiteX394" fmla="*/ 8008030 w 12192000"/>
              <a:gd name="connsiteY394" fmla="*/ 1421338 h 8099368"/>
              <a:gd name="connsiteX395" fmla="*/ 7895558 w 12192000"/>
              <a:gd name="connsiteY395" fmla="*/ 1398777 h 8099368"/>
              <a:gd name="connsiteX396" fmla="*/ 7693108 w 12192000"/>
              <a:gd name="connsiteY396" fmla="*/ 1285973 h 8099368"/>
              <a:gd name="connsiteX397" fmla="*/ 7603130 w 12192000"/>
              <a:gd name="connsiteY397" fmla="*/ 1218290 h 8099368"/>
              <a:gd name="connsiteX398" fmla="*/ 7445669 w 12192000"/>
              <a:gd name="connsiteY398" fmla="*/ 1128046 h 8099368"/>
              <a:gd name="connsiteX399" fmla="*/ 7333196 w 12192000"/>
              <a:gd name="connsiteY399" fmla="*/ 1060363 h 8099368"/>
              <a:gd name="connsiteX400" fmla="*/ 7040768 w 12192000"/>
              <a:gd name="connsiteY400" fmla="*/ 902437 h 8099368"/>
              <a:gd name="connsiteX401" fmla="*/ 7063263 w 12192000"/>
              <a:gd name="connsiteY401" fmla="*/ 902437 h 8099368"/>
              <a:gd name="connsiteX402" fmla="*/ 7153241 w 12192000"/>
              <a:gd name="connsiteY402" fmla="*/ 947559 h 8099368"/>
              <a:gd name="connsiteX403" fmla="*/ 7288207 w 12192000"/>
              <a:gd name="connsiteY403" fmla="*/ 992681 h 8099368"/>
              <a:gd name="connsiteX404" fmla="*/ 7603130 w 12192000"/>
              <a:gd name="connsiteY404" fmla="*/ 1150607 h 8099368"/>
              <a:gd name="connsiteX405" fmla="*/ 7648119 w 12192000"/>
              <a:gd name="connsiteY405" fmla="*/ 1173168 h 8099368"/>
              <a:gd name="connsiteX406" fmla="*/ 7918053 w 12192000"/>
              <a:gd name="connsiteY406" fmla="*/ 1353655 h 8099368"/>
              <a:gd name="connsiteX407" fmla="*/ 8187986 w 12192000"/>
              <a:gd name="connsiteY407" fmla="*/ 1489021 h 8099368"/>
              <a:gd name="connsiteX408" fmla="*/ 8390436 w 12192000"/>
              <a:gd name="connsiteY408" fmla="*/ 1601825 h 8099368"/>
              <a:gd name="connsiteX409" fmla="*/ 8412931 w 12192000"/>
              <a:gd name="connsiteY409" fmla="*/ 1624386 h 8099368"/>
              <a:gd name="connsiteX410" fmla="*/ 8592886 w 12192000"/>
              <a:gd name="connsiteY410" fmla="*/ 1714630 h 8099368"/>
              <a:gd name="connsiteX411" fmla="*/ 9200237 w 12192000"/>
              <a:gd name="connsiteY411" fmla="*/ 2007922 h 8099368"/>
              <a:gd name="connsiteX412" fmla="*/ 9065270 w 12192000"/>
              <a:gd name="connsiteY412" fmla="*/ 1895117 h 8099368"/>
              <a:gd name="connsiteX413" fmla="*/ 9380193 w 12192000"/>
              <a:gd name="connsiteY413" fmla="*/ 2053044 h 8099368"/>
              <a:gd name="connsiteX414" fmla="*/ 9470171 w 12192000"/>
              <a:gd name="connsiteY414" fmla="*/ 2075605 h 8099368"/>
              <a:gd name="connsiteX415" fmla="*/ 9582643 w 12192000"/>
              <a:gd name="connsiteY415" fmla="*/ 2120727 h 8099368"/>
              <a:gd name="connsiteX416" fmla="*/ 9672621 w 12192000"/>
              <a:gd name="connsiteY416" fmla="*/ 2188409 h 8099368"/>
              <a:gd name="connsiteX417" fmla="*/ 10527410 w 12192000"/>
              <a:gd name="connsiteY417" fmla="*/ 2639628 h 8099368"/>
              <a:gd name="connsiteX418" fmla="*/ 10594894 w 12192000"/>
              <a:gd name="connsiteY418" fmla="*/ 2639628 h 8099368"/>
              <a:gd name="connsiteX419" fmla="*/ 10639883 w 12192000"/>
              <a:gd name="connsiteY419" fmla="*/ 2662189 h 8099368"/>
              <a:gd name="connsiteX420" fmla="*/ 10842333 w 12192000"/>
              <a:gd name="connsiteY420" fmla="*/ 2752432 h 8099368"/>
              <a:gd name="connsiteX421" fmla="*/ 10909816 w 12192000"/>
              <a:gd name="connsiteY421" fmla="*/ 2774993 h 8099368"/>
              <a:gd name="connsiteX422" fmla="*/ 11412779 w 12192000"/>
              <a:gd name="connsiteY422" fmla="*/ 3019286 h 8099368"/>
              <a:gd name="connsiteX423" fmla="*/ 11476197 w 12192000"/>
              <a:gd name="connsiteY423" fmla="*/ 3045691 h 8099368"/>
              <a:gd name="connsiteX424" fmla="*/ 11472178 w 12192000"/>
              <a:gd name="connsiteY424" fmla="*/ 3045724 h 8099368"/>
              <a:gd name="connsiteX425" fmla="*/ 11505568 w 12192000"/>
              <a:gd name="connsiteY425" fmla="*/ 3059120 h 8099368"/>
              <a:gd name="connsiteX426" fmla="*/ 11515296 w 12192000"/>
              <a:gd name="connsiteY426" fmla="*/ 3061970 h 8099368"/>
              <a:gd name="connsiteX427" fmla="*/ 11584650 w 12192000"/>
              <a:gd name="connsiteY427" fmla="*/ 3090846 h 8099368"/>
              <a:gd name="connsiteX428" fmla="*/ 11536850 w 12192000"/>
              <a:gd name="connsiteY428" fmla="*/ 3068285 h 8099368"/>
              <a:gd name="connsiteX429" fmla="*/ 11515296 w 12192000"/>
              <a:gd name="connsiteY429" fmla="*/ 3061970 h 8099368"/>
              <a:gd name="connsiteX430" fmla="*/ 11476197 w 12192000"/>
              <a:gd name="connsiteY430" fmla="*/ 3045691 h 8099368"/>
              <a:gd name="connsiteX431" fmla="*/ 11514707 w 12192000"/>
              <a:gd name="connsiteY431" fmla="*/ 3045372 h 8099368"/>
              <a:gd name="connsiteX432" fmla="*/ 11562156 w 12192000"/>
              <a:gd name="connsiteY432" fmla="*/ 3023163 h 8099368"/>
              <a:gd name="connsiteX433" fmla="*/ 11404695 w 12192000"/>
              <a:gd name="connsiteY433" fmla="*/ 2955481 h 8099368"/>
              <a:gd name="connsiteX434" fmla="*/ 11269728 w 12192000"/>
              <a:gd name="connsiteY434" fmla="*/ 2887798 h 8099368"/>
              <a:gd name="connsiteX435" fmla="*/ 11269728 w 12192000"/>
              <a:gd name="connsiteY435" fmla="*/ 2865237 h 8099368"/>
              <a:gd name="connsiteX436" fmla="*/ 11157256 w 12192000"/>
              <a:gd name="connsiteY436" fmla="*/ 2842676 h 8099368"/>
              <a:gd name="connsiteX437" fmla="*/ 11067278 w 12192000"/>
              <a:gd name="connsiteY437" fmla="*/ 2797554 h 8099368"/>
              <a:gd name="connsiteX438" fmla="*/ 11044783 w 12192000"/>
              <a:gd name="connsiteY438" fmla="*/ 2774993 h 8099368"/>
              <a:gd name="connsiteX439" fmla="*/ 10954805 w 12192000"/>
              <a:gd name="connsiteY439" fmla="*/ 2729872 h 8099368"/>
              <a:gd name="connsiteX440" fmla="*/ 10999794 w 12192000"/>
              <a:gd name="connsiteY440" fmla="*/ 2729872 h 8099368"/>
              <a:gd name="connsiteX441" fmla="*/ 11112267 w 12192000"/>
              <a:gd name="connsiteY441" fmla="*/ 2797554 h 8099368"/>
              <a:gd name="connsiteX442" fmla="*/ 11022289 w 12192000"/>
              <a:gd name="connsiteY442" fmla="*/ 2729872 h 8099368"/>
              <a:gd name="connsiteX443" fmla="*/ 10887322 w 12192000"/>
              <a:gd name="connsiteY443" fmla="*/ 2662189 h 8099368"/>
              <a:gd name="connsiteX444" fmla="*/ 10662377 w 12192000"/>
              <a:gd name="connsiteY444" fmla="*/ 2549384 h 8099368"/>
              <a:gd name="connsiteX445" fmla="*/ 10347455 w 12192000"/>
              <a:gd name="connsiteY445" fmla="*/ 2391458 h 8099368"/>
              <a:gd name="connsiteX446" fmla="*/ 10077521 w 12192000"/>
              <a:gd name="connsiteY446" fmla="*/ 2278653 h 8099368"/>
              <a:gd name="connsiteX447" fmla="*/ 9965049 w 12192000"/>
              <a:gd name="connsiteY447" fmla="*/ 2210970 h 8099368"/>
              <a:gd name="connsiteX448" fmla="*/ 10100016 w 12192000"/>
              <a:gd name="connsiteY448" fmla="*/ 2278653 h 8099368"/>
              <a:gd name="connsiteX449" fmla="*/ 10189993 w 12192000"/>
              <a:gd name="connsiteY449" fmla="*/ 2301214 h 8099368"/>
              <a:gd name="connsiteX450" fmla="*/ 10279971 w 12192000"/>
              <a:gd name="connsiteY450" fmla="*/ 2346336 h 8099368"/>
              <a:gd name="connsiteX451" fmla="*/ 10302466 w 12192000"/>
              <a:gd name="connsiteY451" fmla="*/ 2368897 h 8099368"/>
              <a:gd name="connsiteX452" fmla="*/ 10617388 w 12192000"/>
              <a:gd name="connsiteY452" fmla="*/ 2504262 h 8099368"/>
              <a:gd name="connsiteX453" fmla="*/ 10752355 w 12192000"/>
              <a:gd name="connsiteY453" fmla="*/ 2594506 h 8099368"/>
              <a:gd name="connsiteX454" fmla="*/ 10774850 w 12192000"/>
              <a:gd name="connsiteY454" fmla="*/ 2571945 h 8099368"/>
              <a:gd name="connsiteX455" fmla="*/ 10684872 w 12192000"/>
              <a:gd name="connsiteY455" fmla="*/ 2526823 h 8099368"/>
              <a:gd name="connsiteX456" fmla="*/ 10617388 w 12192000"/>
              <a:gd name="connsiteY456" fmla="*/ 2481701 h 8099368"/>
              <a:gd name="connsiteX457" fmla="*/ 10549905 w 12192000"/>
              <a:gd name="connsiteY457" fmla="*/ 2436580 h 8099368"/>
              <a:gd name="connsiteX458" fmla="*/ 10594894 w 12192000"/>
              <a:gd name="connsiteY458" fmla="*/ 2459141 h 8099368"/>
              <a:gd name="connsiteX459" fmla="*/ 10572399 w 12192000"/>
              <a:gd name="connsiteY459" fmla="*/ 2414019 h 8099368"/>
              <a:gd name="connsiteX460" fmla="*/ 10504916 w 12192000"/>
              <a:gd name="connsiteY460" fmla="*/ 2368897 h 8099368"/>
              <a:gd name="connsiteX461" fmla="*/ 10459927 w 12192000"/>
              <a:gd name="connsiteY461" fmla="*/ 2346336 h 8099368"/>
              <a:gd name="connsiteX462" fmla="*/ 10369949 w 12192000"/>
              <a:gd name="connsiteY462" fmla="*/ 2278653 h 8099368"/>
              <a:gd name="connsiteX463" fmla="*/ 10482422 w 12192000"/>
              <a:gd name="connsiteY463" fmla="*/ 2346336 h 8099368"/>
              <a:gd name="connsiteX464" fmla="*/ 10617388 w 12192000"/>
              <a:gd name="connsiteY464" fmla="*/ 2391458 h 8099368"/>
              <a:gd name="connsiteX465" fmla="*/ 11562156 w 12192000"/>
              <a:gd name="connsiteY465" fmla="*/ 2865237 h 8099368"/>
              <a:gd name="connsiteX466" fmla="*/ 12079529 w 12192000"/>
              <a:gd name="connsiteY466" fmla="*/ 3135968 h 8099368"/>
              <a:gd name="connsiteX467" fmla="*/ 12126978 w 12192000"/>
              <a:gd name="connsiteY467" fmla="*/ 3135968 h 8099368"/>
              <a:gd name="connsiteX468" fmla="*/ 12192000 w 12192000"/>
              <a:gd name="connsiteY468" fmla="*/ 3135968 h 8099368"/>
              <a:gd name="connsiteX469" fmla="*/ 12192000 w 12192000"/>
              <a:gd name="connsiteY469" fmla="*/ 3316455 h 8099368"/>
              <a:gd name="connsiteX470" fmla="*/ 12171264 w 12192000"/>
              <a:gd name="connsiteY470" fmla="*/ 3303060 h 8099368"/>
              <a:gd name="connsiteX471" fmla="*/ 12079529 w 12192000"/>
              <a:gd name="connsiteY471" fmla="*/ 3271333 h 8099368"/>
              <a:gd name="connsiteX472" fmla="*/ 12127329 w 12192000"/>
              <a:gd name="connsiteY472" fmla="*/ 3305175 h 8099368"/>
              <a:gd name="connsiteX473" fmla="*/ 12192000 w 12192000"/>
              <a:gd name="connsiteY473" fmla="*/ 3339016 h 8099368"/>
              <a:gd name="connsiteX474" fmla="*/ 12192000 w 12192000"/>
              <a:gd name="connsiteY474" fmla="*/ 5730474 h 8099368"/>
              <a:gd name="connsiteX475" fmla="*/ 12172319 w 12192000"/>
              <a:gd name="connsiteY475" fmla="*/ 5730474 h 8099368"/>
              <a:gd name="connsiteX476" fmla="*/ 12169507 w 12192000"/>
              <a:gd name="connsiteY476" fmla="*/ 5730474 h 8099368"/>
              <a:gd name="connsiteX477" fmla="*/ 12178997 w 12192000"/>
              <a:gd name="connsiteY477" fmla="*/ 5749510 h 8099368"/>
              <a:gd name="connsiteX478" fmla="*/ 12192000 w 12192000"/>
              <a:gd name="connsiteY478" fmla="*/ 5753034 h 8099368"/>
              <a:gd name="connsiteX479" fmla="*/ 12192000 w 12192000"/>
              <a:gd name="connsiteY479" fmla="*/ 6181692 h 8099368"/>
              <a:gd name="connsiteX480" fmla="*/ 12158259 w 12192000"/>
              <a:gd name="connsiteY480" fmla="*/ 6169002 h 8099368"/>
              <a:gd name="connsiteX481" fmla="*/ 12057034 w 12192000"/>
              <a:gd name="connsiteY481" fmla="*/ 6181692 h 8099368"/>
              <a:gd name="connsiteX482" fmla="*/ 12102023 w 12192000"/>
              <a:gd name="connsiteY482" fmla="*/ 6204253 h 8099368"/>
              <a:gd name="connsiteX483" fmla="*/ 12169507 w 12192000"/>
              <a:gd name="connsiteY483" fmla="*/ 6249375 h 8099368"/>
              <a:gd name="connsiteX484" fmla="*/ 12188486 w 12192000"/>
              <a:gd name="connsiteY484" fmla="*/ 6258893 h 8099368"/>
              <a:gd name="connsiteX485" fmla="*/ 12192000 w 12192000"/>
              <a:gd name="connsiteY485" fmla="*/ 6271932 h 8099368"/>
              <a:gd name="connsiteX486" fmla="*/ 12192000 w 12192000"/>
              <a:gd name="connsiteY486" fmla="*/ 7422542 h 8099368"/>
              <a:gd name="connsiteX487" fmla="*/ 11992362 w 12192000"/>
              <a:gd name="connsiteY487" fmla="*/ 7321018 h 8099368"/>
              <a:gd name="connsiteX488" fmla="*/ 11809595 w 12192000"/>
              <a:gd name="connsiteY488" fmla="*/ 7219494 h 8099368"/>
              <a:gd name="connsiteX489" fmla="*/ 11247233 w 12192000"/>
              <a:gd name="connsiteY489" fmla="*/ 6903642 h 8099368"/>
              <a:gd name="connsiteX490" fmla="*/ 11233174 w 12192000"/>
              <a:gd name="connsiteY490" fmla="*/ 6900822 h 8099368"/>
              <a:gd name="connsiteX491" fmla="*/ 11227258 w 12192000"/>
              <a:gd name="connsiteY491" fmla="*/ 6898072 h 8099368"/>
              <a:gd name="connsiteX492" fmla="*/ 11202244 w 12192000"/>
              <a:gd name="connsiteY492" fmla="*/ 6881081 h 8099368"/>
              <a:gd name="connsiteX493" fmla="*/ 11218764 w 12192000"/>
              <a:gd name="connsiteY493" fmla="*/ 6894124 h 8099368"/>
              <a:gd name="connsiteX494" fmla="*/ 11227258 w 12192000"/>
              <a:gd name="connsiteY494" fmla="*/ 6898072 h 8099368"/>
              <a:gd name="connsiteX495" fmla="*/ 11345998 w 12192000"/>
              <a:gd name="connsiteY495" fmla="*/ 6978727 h 8099368"/>
              <a:gd name="connsiteX496" fmla="*/ 11697123 w 12192000"/>
              <a:gd name="connsiteY496" fmla="*/ 7242055 h 8099368"/>
              <a:gd name="connsiteX497" fmla="*/ 11719617 w 12192000"/>
              <a:gd name="connsiteY497" fmla="*/ 7264616 h 8099368"/>
              <a:gd name="connsiteX498" fmla="*/ 11719617 w 12192000"/>
              <a:gd name="connsiteY498" fmla="*/ 7332299 h 8099368"/>
              <a:gd name="connsiteX499" fmla="*/ 11652134 w 12192000"/>
              <a:gd name="connsiteY499" fmla="*/ 7264616 h 8099368"/>
              <a:gd name="connsiteX500" fmla="*/ 11337211 w 12192000"/>
              <a:gd name="connsiteY500" fmla="*/ 7151812 h 8099368"/>
              <a:gd name="connsiteX501" fmla="*/ 11629639 w 12192000"/>
              <a:gd name="connsiteY501" fmla="*/ 7309738 h 8099368"/>
              <a:gd name="connsiteX502" fmla="*/ 11787101 w 12192000"/>
              <a:gd name="connsiteY502" fmla="*/ 7399982 h 8099368"/>
              <a:gd name="connsiteX503" fmla="*/ 11539661 w 12192000"/>
              <a:gd name="connsiteY503" fmla="*/ 7287177 h 8099368"/>
              <a:gd name="connsiteX504" fmla="*/ 11472178 w 12192000"/>
              <a:gd name="connsiteY504" fmla="*/ 7242055 h 8099368"/>
              <a:gd name="connsiteX505" fmla="*/ 11629639 w 12192000"/>
              <a:gd name="connsiteY505" fmla="*/ 7377421 h 8099368"/>
              <a:gd name="connsiteX506" fmla="*/ 11764606 w 12192000"/>
              <a:gd name="connsiteY506" fmla="*/ 7445104 h 8099368"/>
              <a:gd name="connsiteX507" fmla="*/ 11449684 w 12192000"/>
              <a:gd name="connsiteY507" fmla="*/ 7332299 h 8099368"/>
              <a:gd name="connsiteX508" fmla="*/ 11314717 w 12192000"/>
              <a:gd name="connsiteY508" fmla="*/ 7287177 h 8099368"/>
              <a:gd name="connsiteX509" fmla="*/ 11292222 w 12192000"/>
              <a:gd name="connsiteY509" fmla="*/ 7332299 h 8099368"/>
              <a:gd name="connsiteX510" fmla="*/ 11382200 w 12192000"/>
              <a:gd name="connsiteY510" fmla="*/ 7377421 h 8099368"/>
              <a:gd name="connsiteX511" fmla="*/ 11652134 w 12192000"/>
              <a:gd name="connsiteY511" fmla="*/ 7512786 h 8099368"/>
              <a:gd name="connsiteX512" fmla="*/ 11584650 w 12192000"/>
              <a:gd name="connsiteY512" fmla="*/ 7535347 h 8099368"/>
              <a:gd name="connsiteX513" fmla="*/ 11562156 w 12192000"/>
              <a:gd name="connsiteY513" fmla="*/ 7557908 h 8099368"/>
              <a:gd name="connsiteX514" fmla="*/ 11404695 w 12192000"/>
              <a:gd name="connsiteY514" fmla="*/ 7490225 h 8099368"/>
              <a:gd name="connsiteX515" fmla="*/ 11539661 w 12192000"/>
              <a:gd name="connsiteY515" fmla="*/ 7512786 h 8099368"/>
              <a:gd name="connsiteX516" fmla="*/ 11314717 w 12192000"/>
              <a:gd name="connsiteY516" fmla="*/ 7399982 h 8099368"/>
              <a:gd name="connsiteX517" fmla="*/ 11224739 w 12192000"/>
              <a:gd name="connsiteY517" fmla="*/ 7377421 h 8099368"/>
              <a:gd name="connsiteX518" fmla="*/ 11157256 w 12192000"/>
              <a:gd name="connsiteY518" fmla="*/ 7445104 h 8099368"/>
              <a:gd name="connsiteX519" fmla="*/ 11404695 w 12192000"/>
              <a:gd name="connsiteY519" fmla="*/ 7580469 h 8099368"/>
              <a:gd name="connsiteX520" fmla="*/ 11629639 w 12192000"/>
              <a:gd name="connsiteY520" fmla="*/ 7648152 h 8099368"/>
              <a:gd name="connsiteX521" fmla="*/ 11629639 w 12192000"/>
              <a:gd name="connsiteY521" fmla="*/ 7670713 h 8099368"/>
              <a:gd name="connsiteX522" fmla="*/ 11539661 w 12192000"/>
              <a:gd name="connsiteY522" fmla="*/ 7648152 h 8099368"/>
              <a:gd name="connsiteX523" fmla="*/ 11607145 w 12192000"/>
              <a:gd name="connsiteY523" fmla="*/ 7715835 h 8099368"/>
              <a:gd name="connsiteX524" fmla="*/ 11674628 w 12192000"/>
              <a:gd name="connsiteY524" fmla="*/ 7738396 h 8099368"/>
              <a:gd name="connsiteX525" fmla="*/ 11764606 w 12192000"/>
              <a:gd name="connsiteY525" fmla="*/ 7806078 h 8099368"/>
              <a:gd name="connsiteX526" fmla="*/ 11607145 w 12192000"/>
              <a:gd name="connsiteY526" fmla="*/ 7738396 h 8099368"/>
              <a:gd name="connsiteX527" fmla="*/ 11562156 w 12192000"/>
              <a:gd name="connsiteY527" fmla="*/ 7693274 h 8099368"/>
              <a:gd name="connsiteX528" fmla="*/ 11044783 w 12192000"/>
              <a:gd name="connsiteY528" fmla="*/ 7445104 h 8099368"/>
              <a:gd name="connsiteX529" fmla="*/ 11157256 w 12192000"/>
              <a:gd name="connsiteY529" fmla="*/ 7535347 h 8099368"/>
              <a:gd name="connsiteX530" fmla="*/ 11382200 w 12192000"/>
              <a:gd name="connsiteY530" fmla="*/ 7670713 h 8099368"/>
              <a:gd name="connsiteX531" fmla="*/ 11472178 w 12192000"/>
              <a:gd name="connsiteY531" fmla="*/ 7693274 h 8099368"/>
              <a:gd name="connsiteX532" fmla="*/ 11449684 w 12192000"/>
              <a:gd name="connsiteY532" fmla="*/ 7693274 h 8099368"/>
              <a:gd name="connsiteX533" fmla="*/ 11517167 w 12192000"/>
              <a:gd name="connsiteY533" fmla="*/ 7760956 h 8099368"/>
              <a:gd name="connsiteX534" fmla="*/ 11629639 w 12192000"/>
              <a:gd name="connsiteY534" fmla="*/ 7828639 h 8099368"/>
              <a:gd name="connsiteX535" fmla="*/ 11787101 w 12192000"/>
              <a:gd name="connsiteY535" fmla="*/ 7896322 h 8099368"/>
              <a:gd name="connsiteX536" fmla="*/ 11809595 w 12192000"/>
              <a:gd name="connsiteY536" fmla="*/ 7918883 h 8099368"/>
              <a:gd name="connsiteX537" fmla="*/ 11877078 w 12192000"/>
              <a:gd name="connsiteY537" fmla="*/ 7986566 h 8099368"/>
              <a:gd name="connsiteX538" fmla="*/ 11967056 w 12192000"/>
              <a:gd name="connsiteY538" fmla="*/ 8031687 h 8099368"/>
              <a:gd name="connsiteX539" fmla="*/ 12071445 w 12192000"/>
              <a:gd name="connsiteY539" fmla="*/ 8082449 h 8099368"/>
              <a:gd name="connsiteX540" fmla="*/ 12079528 w 12192000"/>
              <a:gd name="connsiteY540" fmla="*/ 8099368 h 8099368"/>
              <a:gd name="connsiteX541" fmla="*/ 12079525 w 12192000"/>
              <a:gd name="connsiteY541" fmla="*/ 8099368 h 8099368"/>
              <a:gd name="connsiteX542" fmla="*/ 12026807 w 12192000"/>
              <a:gd name="connsiteY542" fmla="*/ 8072932 h 8099368"/>
              <a:gd name="connsiteX543" fmla="*/ 11944562 w 12192000"/>
              <a:gd name="connsiteY543" fmla="*/ 8031687 h 8099368"/>
              <a:gd name="connsiteX544" fmla="*/ 11922067 w 12192000"/>
              <a:gd name="connsiteY544" fmla="*/ 8009127 h 8099368"/>
              <a:gd name="connsiteX545" fmla="*/ 11899573 w 12192000"/>
              <a:gd name="connsiteY545" fmla="*/ 8009127 h 8099368"/>
              <a:gd name="connsiteX546" fmla="*/ 11899573 w 12192000"/>
              <a:gd name="connsiteY546" fmla="*/ 8031687 h 8099368"/>
              <a:gd name="connsiteX547" fmla="*/ 11989551 w 12192000"/>
              <a:gd name="connsiteY547" fmla="*/ 8076809 h 8099368"/>
              <a:gd name="connsiteX548" fmla="*/ 11877078 w 12192000"/>
              <a:gd name="connsiteY548" fmla="*/ 8031687 h 8099368"/>
              <a:gd name="connsiteX549" fmla="*/ 11697123 w 12192000"/>
              <a:gd name="connsiteY549" fmla="*/ 7918883 h 8099368"/>
              <a:gd name="connsiteX550" fmla="*/ 11674628 w 12192000"/>
              <a:gd name="connsiteY550" fmla="*/ 7918883 h 8099368"/>
              <a:gd name="connsiteX551" fmla="*/ 11584650 w 12192000"/>
              <a:gd name="connsiteY551" fmla="*/ 7873761 h 8099368"/>
              <a:gd name="connsiteX552" fmla="*/ 11382200 w 12192000"/>
              <a:gd name="connsiteY552" fmla="*/ 7828639 h 8099368"/>
              <a:gd name="connsiteX553" fmla="*/ 11404695 w 12192000"/>
              <a:gd name="connsiteY553" fmla="*/ 7806078 h 8099368"/>
              <a:gd name="connsiteX554" fmla="*/ 11202244 w 12192000"/>
              <a:gd name="connsiteY554" fmla="*/ 7648152 h 8099368"/>
              <a:gd name="connsiteX555" fmla="*/ 11022289 w 12192000"/>
              <a:gd name="connsiteY555" fmla="*/ 7535347 h 8099368"/>
              <a:gd name="connsiteX556" fmla="*/ 10864827 w 12192000"/>
              <a:gd name="connsiteY556" fmla="*/ 7445104 h 8099368"/>
              <a:gd name="connsiteX557" fmla="*/ 10842333 w 12192000"/>
              <a:gd name="connsiteY557" fmla="*/ 7422543 h 8099368"/>
              <a:gd name="connsiteX558" fmla="*/ 10684872 w 12192000"/>
              <a:gd name="connsiteY558" fmla="*/ 7332299 h 8099368"/>
              <a:gd name="connsiteX559" fmla="*/ 10594894 w 12192000"/>
              <a:gd name="connsiteY559" fmla="*/ 7287177 h 8099368"/>
              <a:gd name="connsiteX560" fmla="*/ 9852576 w 12192000"/>
              <a:gd name="connsiteY560" fmla="*/ 6903642 h 8099368"/>
              <a:gd name="connsiteX561" fmla="*/ 9672621 w 12192000"/>
              <a:gd name="connsiteY561" fmla="*/ 6835959 h 8099368"/>
              <a:gd name="connsiteX562" fmla="*/ 9650126 w 12192000"/>
              <a:gd name="connsiteY562" fmla="*/ 6881081 h 8099368"/>
              <a:gd name="connsiteX563" fmla="*/ 9762599 w 12192000"/>
              <a:gd name="connsiteY563" fmla="*/ 6948763 h 8099368"/>
              <a:gd name="connsiteX564" fmla="*/ 9650126 w 12192000"/>
              <a:gd name="connsiteY564" fmla="*/ 6903642 h 8099368"/>
              <a:gd name="connsiteX565" fmla="*/ 9605137 w 12192000"/>
              <a:gd name="connsiteY565" fmla="*/ 6903642 h 8099368"/>
              <a:gd name="connsiteX566" fmla="*/ 9582643 w 12192000"/>
              <a:gd name="connsiteY566" fmla="*/ 6903642 h 8099368"/>
              <a:gd name="connsiteX567" fmla="*/ 9560148 w 12192000"/>
              <a:gd name="connsiteY567" fmla="*/ 6926202 h 8099368"/>
              <a:gd name="connsiteX568" fmla="*/ 9447676 w 12192000"/>
              <a:gd name="connsiteY568" fmla="*/ 6948763 h 8099368"/>
              <a:gd name="connsiteX569" fmla="*/ 9582643 w 12192000"/>
              <a:gd name="connsiteY569" fmla="*/ 7016446 h 8099368"/>
              <a:gd name="connsiteX570" fmla="*/ 9672621 w 12192000"/>
              <a:gd name="connsiteY570" fmla="*/ 7016446 h 8099368"/>
              <a:gd name="connsiteX571" fmla="*/ 9807588 w 12192000"/>
              <a:gd name="connsiteY571" fmla="*/ 7106690 h 8099368"/>
              <a:gd name="connsiteX572" fmla="*/ 9582643 w 12192000"/>
              <a:gd name="connsiteY572" fmla="*/ 7084129 h 8099368"/>
              <a:gd name="connsiteX573" fmla="*/ 9717610 w 12192000"/>
              <a:gd name="connsiteY573" fmla="*/ 7174373 h 8099368"/>
              <a:gd name="connsiteX574" fmla="*/ 9537654 w 12192000"/>
              <a:gd name="connsiteY574" fmla="*/ 7084129 h 8099368"/>
              <a:gd name="connsiteX575" fmla="*/ 9087765 w 12192000"/>
              <a:gd name="connsiteY575" fmla="*/ 6858520 h 8099368"/>
              <a:gd name="connsiteX576" fmla="*/ 8907809 w 12192000"/>
              <a:gd name="connsiteY576" fmla="*/ 6768276 h 8099368"/>
              <a:gd name="connsiteX577" fmla="*/ 8255470 w 12192000"/>
              <a:gd name="connsiteY577" fmla="*/ 6474984 h 8099368"/>
              <a:gd name="connsiteX578" fmla="*/ 7828075 w 12192000"/>
              <a:gd name="connsiteY578" fmla="*/ 6294497 h 8099368"/>
              <a:gd name="connsiteX579" fmla="*/ 7400680 w 12192000"/>
              <a:gd name="connsiteY579" fmla="*/ 6068888 h 8099368"/>
              <a:gd name="connsiteX580" fmla="*/ 7386609 w 12192000"/>
              <a:gd name="connsiteY580" fmla="*/ 6063622 h 8099368"/>
              <a:gd name="connsiteX581" fmla="*/ 7381700 w 12192000"/>
              <a:gd name="connsiteY581" fmla="*/ 6059370 h 8099368"/>
              <a:gd name="connsiteX582" fmla="*/ 7378185 w 12192000"/>
              <a:gd name="connsiteY582" fmla="*/ 6046327 h 8099368"/>
              <a:gd name="connsiteX583" fmla="*/ 7378537 w 12192000"/>
              <a:gd name="connsiteY583" fmla="*/ 6059370 h 8099368"/>
              <a:gd name="connsiteX584" fmla="*/ 7379061 w 12192000"/>
              <a:gd name="connsiteY584" fmla="*/ 6060797 h 8099368"/>
              <a:gd name="connsiteX585" fmla="*/ 7212289 w 12192000"/>
              <a:gd name="connsiteY585" fmla="*/ 5998385 h 8099368"/>
              <a:gd name="connsiteX586" fmla="*/ 7040768 w 12192000"/>
              <a:gd name="connsiteY586" fmla="*/ 5910961 h 8099368"/>
              <a:gd name="connsiteX587" fmla="*/ 6973285 w 12192000"/>
              <a:gd name="connsiteY587" fmla="*/ 5910961 h 8099368"/>
              <a:gd name="connsiteX588" fmla="*/ 7063263 w 12192000"/>
              <a:gd name="connsiteY588" fmla="*/ 5956083 h 8099368"/>
              <a:gd name="connsiteX589" fmla="*/ 7490658 w 12192000"/>
              <a:gd name="connsiteY589" fmla="*/ 6159131 h 8099368"/>
              <a:gd name="connsiteX590" fmla="*/ 7670613 w 12192000"/>
              <a:gd name="connsiteY590" fmla="*/ 6249375 h 8099368"/>
              <a:gd name="connsiteX591" fmla="*/ 7963041 w 12192000"/>
              <a:gd name="connsiteY591" fmla="*/ 6407301 h 8099368"/>
              <a:gd name="connsiteX592" fmla="*/ 8210481 w 12192000"/>
              <a:gd name="connsiteY592" fmla="*/ 6520106 h 8099368"/>
              <a:gd name="connsiteX593" fmla="*/ 8300458 w 12192000"/>
              <a:gd name="connsiteY593" fmla="*/ 6565228 h 8099368"/>
              <a:gd name="connsiteX594" fmla="*/ 8637875 w 12192000"/>
              <a:gd name="connsiteY594" fmla="*/ 6745715 h 8099368"/>
              <a:gd name="connsiteX595" fmla="*/ 8637875 w 12192000"/>
              <a:gd name="connsiteY595" fmla="*/ 6813398 h 8099368"/>
              <a:gd name="connsiteX596" fmla="*/ 8660370 w 12192000"/>
              <a:gd name="connsiteY596" fmla="*/ 6835959 h 8099368"/>
              <a:gd name="connsiteX597" fmla="*/ 8885314 w 12192000"/>
              <a:gd name="connsiteY597" fmla="*/ 6881081 h 8099368"/>
              <a:gd name="connsiteX598" fmla="*/ 8975292 w 12192000"/>
              <a:gd name="connsiteY598" fmla="*/ 6926202 h 8099368"/>
              <a:gd name="connsiteX599" fmla="*/ 9222731 w 12192000"/>
              <a:gd name="connsiteY599" fmla="*/ 6971324 h 8099368"/>
              <a:gd name="connsiteX600" fmla="*/ 9357698 w 12192000"/>
              <a:gd name="connsiteY600" fmla="*/ 6993885 h 8099368"/>
              <a:gd name="connsiteX601" fmla="*/ 9322902 w 12192000"/>
              <a:gd name="connsiteY601" fmla="*/ 7019266 h 8099368"/>
              <a:gd name="connsiteX602" fmla="*/ 9315159 w 12192000"/>
              <a:gd name="connsiteY602" fmla="*/ 7017905 h 8099368"/>
              <a:gd name="connsiteX603" fmla="*/ 9312709 w 12192000"/>
              <a:gd name="connsiteY603" fmla="*/ 7016446 h 8099368"/>
              <a:gd name="connsiteX604" fmla="*/ 9311874 w 12192000"/>
              <a:gd name="connsiteY604" fmla="*/ 7017327 h 8099368"/>
              <a:gd name="connsiteX605" fmla="*/ 9315159 w 12192000"/>
              <a:gd name="connsiteY605" fmla="*/ 7017905 h 8099368"/>
              <a:gd name="connsiteX606" fmla="*/ 9335203 w 12192000"/>
              <a:gd name="connsiteY606" fmla="*/ 7029842 h 8099368"/>
              <a:gd name="connsiteX607" fmla="*/ 9335204 w 12192000"/>
              <a:gd name="connsiteY607" fmla="*/ 7061568 h 8099368"/>
              <a:gd name="connsiteX608" fmla="*/ 9290215 w 12192000"/>
              <a:gd name="connsiteY608" fmla="*/ 7039007 h 8099368"/>
              <a:gd name="connsiteX609" fmla="*/ 9290215 w 12192000"/>
              <a:gd name="connsiteY609" fmla="*/ 7016446 h 8099368"/>
              <a:gd name="connsiteX610" fmla="*/ 8930303 w 12192000"/>
              <a:gd name="connsiteY610" fmla="*/ 6948763 h 8099368"/>
              <a:gd name="connsiteX611" fmla="*/ 8795337 w 12192000"/>
              <a:gd name="connsiteY611" fmla="*/ 6903642 h 8099368"/>
              <a:gd name="connsiteX612" fmla="*/ 9357698 w 12192000"/>
              <a:gd name="connsiteY612" fmla="*/ 7196933 h 8099368"/>
              <a:gd name="connsiteX613" fmla="*/ 9425182 w 12192000"/>
              <a:gd name="connsiteY613" fmla="*/ 7219494 h 8099368"/>
              <a:gd name="connsiteX614" fmla="*/ 9425182 w 12192000"/>
              <a:gd name="connsiteY614" fmla="*/ 7174373 h 8099368"/>
              <a:gd name="connsiteX615" fmla="*/ 9335204 w 12192000"/>
              <a:gd name="connsiteY615" fmla="*/ 7129251 h 8099368"/>
              <a:gd name="connsiteX616" fmla="*/ 9312709 w 12192000"/>
              <a:gd name="connsiteY616" fmla="*/ 7084129 h 8099368"/>
              <a:gd name="connsiteX617" fmla="*/ 9380193 w 12192000"/>
              <a:gd name="connsiteY617" fmla="*/ 7129251 h 8099368"/>
              <a:gd name="connsiteX618" fmla="*/ 9470171 w 12192000"/>
              <a:gd name="connsiteY618" fmla="*/ 7174373 h 8099368"/>
              <a:gd name="connsiteX619" fmla="*/ 9605137 w 12192000"/>
              <a:gd name="connsiteY619" fmla="*/ 7242055 h 8099368"/>
              <a:gd name="connsiteX620" fmla="*/ 9717610 w 12192000"/>
              <a:gd name="connsiteY620" fmla="*/ 7287177 h 8099368"/>
              <a:gd name="connsiteX621" fmla="*/ 9875071 w 12192000"/>
              <a:gd name="connsiteY621" fmla="*/ 7399982 h 8099368"/>
              <a:gd name="connsiteX622" fmla="*/ 9987543 w 12192000"/>
              <a:gd name="connsiteY622" fmla="*/ 7445104 h 8099368"/>
              <a:gd name="connsiteX623" fmla="*/ 10122510 w 12192000"/>
              <a:gd name="connsiteY623" fmla="*/ 7535347 h 8099368"/>
              <a:gd name="connsiteX624" fmla="*/ 10234982 w 12192000"/>
              <a:gd name="connsiteY624" fmla="*/ 7648152 h 8099368"/>
              <a:gd name="connsiteX625" fmla="*/ 10482422 w 12192000"/>
              <a:gd name="connsiteY625" fmla="*/ 7760956 h 8099368"/>
              <a:gd name="connsiteX626" fmla="*/ 10639883 w 12192000"/>
              <a:gd name="connsiteY626" fmla="*/ 7851200 h 8099368"/>
              <a:gd name="connsiteX627" fmla="*/ 10459927 w 12192000"/>
              <a:gd name="connsiteY627" fmla="*/ 7760956 h 8099368"/>
              <a:gd name="connsiteX628" fmla="*/ 10077521 w 12192000"/>
              <a:gd name="connsiteY628" fmla="*/ 7580469 h 8099368"/>
              <a:gd name="connsiteX629" fmla="*/ 10010038 w 12192000"/>
              <a:gd name="connsiteY629" fmla="*/ 7535347 h 8099368"/>
              <a:gd name="connsiteX630" fmla="*/ 9920060 w 12192000"/>
              <a:gd name="connsiteY630" fmla="*/ 7512786 h 8099368"/>
              <a:gd name="connsiteX631" fmla="*/ 10032532 w 12192000"/>
              <a:gd name="connsiteY631" fmla="*/ 7535347 h 8099368"/>
              <a:gd name="connsiteX632" fmla="*/ 10077521 w 12192000"/>
              <a:gd name="connsiteY632" fmla="*/ 7535347 h 8099368"/>
              <a:gd name="connsiteX633" fmla="*/ 9965049 w 12192000"/>
              <a:gd name="connsiteY633" fmla="*/ 7467665 h 8099368"/>
              <a:gd name="connsiteX634" fmla="*/ 9942554 w 12192000"/>
              <a:gd name="connsiteY634" fmla="*/ 7467665 h 8099368"/>
              <a:gd name="connsiteX635" fmla="*/ 9582643 w 12192000"/>
              <a:gd name="connsiteY635" fmla="*/ 7332299 h 8099368"/>
              <a:gd name="connsiteX636" fmla="*/ 9470171 w 12192000"/>
              <a:gd name="connsiteY636" fmla="*/ 7264616 h 8099368"/>
              <a:gd name="connsiteX637" fmla="*/ 9290215 w 12192000"/>
              <a:gd name="connsiteY637" fmla="*/ 7196933 h 8099368"/>
              <a:gd name="connsiteX638" fmla="*/ 8930303 w 12192000"/>
              <a:gd name="connsiteY638" fmla="*/ 6993885 h 8099368"/>
              <a:gd name="connsiteX639" fmla="*/ 8907809 w 12192000"/>
              <a:gd name="connsiteY639" fmla="*/ 6993885 h 8099368"/>
              <a:gd name="connsiteX640" fmla="*/ 8997787 w 12192000"/>
              <a:gd name="connsiteY640" fmla="*/ 7039007 h 8099368"/>
              <a:gd name="connsiteX641" fmla="*/ 8975292 w 12192000"/>
              <a:gd name="connsiteY641" fmla="*/ 7039007 h 8099368"/>
              <a:gd name="connsiteX642" fmla="*/ 8862820 w 12192000"/>
              <a:gd name="connsiteY642" fmla="*/ 6993885 h 8099368"/>
              <a:gd name="connsiteX643" fmla="*/ 8682864 w 12192000"/>
              <a:gd name="connsiteY643" fmla="*/ 6903642 h 8099368"/>
              <a:gd name="connsiteX644" fmla="*/ 8570392 w 12192000"/>
              <a:gd name="connsiteY644" fmla="*/ 6835959 h 8099368"/>
              <a:gd name="connsiteX645" fmla="*/ 8705359 w 12192000"/>
              <a:gd name="connsiteY645" fmla="*/ 6903642 h 8099368"/>
              <a:gd name="connsiteX646" fmla="*/ 8840325 w 12192000"/>
              <a:gd name="connsiteY646" fmla="*/ 6948763 h 8099368"/>
              <a:gd name="connsiteX647" fmla="*/ 8547897 w 12192000"/>
              <a:gd name="connsiteY647" fmla="*/ 6813398 h 8099368"/>
              <a:gd name="connsiteX648" fmla="*/ 8345447 w 12192000"/>
              <a:gd name="connsiteY648" fmla="*/ 6723154 h 8099368"/>
              <a:gd name="connsiteX649" fmla="*/ 8120503 w 12192000"/>
              <a:gd name="connsiteY649" fmla="*/ 6632911 h 8099368"/>
              <a:gd name="connsiteX650" fmla="*/ 7850569 w 12192000"/>
              <a:gd name="connsiteY650" fmla="*/ 6520106 h 8099368"/>
              <a:gd name="connsiteX651" fmla="*/ 7862076 w 12192000"/>
              <a:gd name="connsiteY651" fmla="*/ 6534013 h 8099368"/>
              <a:gd name="connsiteX652" fmla="*/ 7827020 w 12192000"/>
              <a:gd name="connsiteY652" fmla="*/ 6514466 h 8099368"/>
              <a:gd name="connsiteX653" fmla="*/ 7558141 w 12192000"/>
              <a:gd name="connsiteY653" fmla="*/ 6362179 h 8099368"/>
              <a:gd name="connsiteX654" fmla="*/ 7423174 w 12192000"/>
              <a:gd name="connsiteY654" fmla="*/ 6317058 h 8099368"/>
              <a:gd name="connsiteX655" fmla="*/ 6725846 w 12192000"/>
              <a:gd name="connsiteY655" fmla="*/ 6001205 h 8099368"/>
              <a:gd name="connsiteX656" fmla="*/ 6096001 w 12192000"/>
              <a:gd name="connsiteY656" fmla="*/ 5707913 h 8099368"/>
              <a:gd name="connsiteX657" fmla="*/ 6343440 w 12192000"/>
              <a:gd name="connsiteY657" fmla="*/ 5843278 h 8099368"/>
              <a:gd name="connsiteX658" fmla="*/ 6860813 w 12192000"/>
              <a:gd name="connsiteY658" fmla="*/ 6091448 h 8099368"/>
              <a:gd name="connsiteX659" fmla="*/ 6928296 w 12192000"/>
              <a:gd name="connsiteY659" fmla="*/ 6136570 h 8099368"/>
              <a:gd name="connsiteX660" fmla="*/ 6883307 w 12192000"/>
              <a:gd name="connsiteY660" fmla="*/ 6136570 h 8099368"/>
              <a:gd name="connsiteX661" fmla="*/ 6748340 w 12192000"/>
              <a:gd name="connsiteY661" fmla="*/ 6091448 h 8099368"/>
              <a:gd name="connsiteX662" fmla="*/ 6640789 w 12192000"/>
              <a:gd name="connsiteY662" fmla="*/ 6027996 h 8099368"/>
              <a:gd name="connsiteX663" fmla="*/ 6613373 w 12192000"/>
              <a:gd name="connsiteY663" fmla="*/ 6025672 h 8099368"/>
              <a:gd name="connsiteX664" fmla="*/ 6613373 w 12192000"/>
              <a:gd name="connsiteY664" fmla="*/ 6023766 h 8099368"/>
              <a:gd name="connsiteX665" fmla="*/ 6590879 w 12192000"/>
              <a:gd name="connsiteY665" fmla="*/ 6023766 h 8099368"/>
              <a:gd name="connsiteX666" fmla="*/ 6613373 w 12192000"/>
              <a:gd name="connsiteY666" fmla="*/ 6025672 h 8099368"/>
              <a:gd name="connsiteX667" fmla="*/ 6613373 w 12192000"/>
              <a:gd name="connsiteY667" fmla="*/ 6036809 h 8099368"/>
              <a:gd name="connsiteX668" fmla="*/ 6613373 w 12192000"/>
              <a:gd name="connsiteY668" fmla="*/ 6046327 h 8099368"/>
              <a:gd name="connsiteX669" fmla="*/ 6298451 w 12192000"/>
              <a:gd name="connsiteY669" fmla="*/ 5888400 h 8099368"/>
              <a:gd name="connsiteX670" fmla="*/ 6230968 w 12192000"/>
              <a:gd name="connsiteY670" fmla="*/ 5865839 h 8099368"/>
              <a:gd name="connsiteX671" fmla="*/ 6185979 w 12192000"/>
              <a:gd name="connsiteY671" fmla="*/ 5865839 h 8099368"/>
              <a:gd name="connsiteX672" fmla="*/ 6208473 w 12192000"/>
              <a:gd name="connsiteY672" fmla="*/ 5888400 h 8099368"/>
              <a:gd name="connsiteX673" fmla="*/ 6140990 w 12192000"/>
              <a:gd name="connsiteY673" fmla="*/ 5865839 h 8099368"/>
              <a:gd name="connsiteX674" fmla="*/ 5961034 w 12192000"/>
              <a:gd name="connsiteY674" fmla="*/ 5798156 h 8099368"/>
              <a:gd name="connsiteX675" fmla="*/ 5893551 w 12192000"/>
              <a:gd name="connsiteY675" fmla="*/ 5775596 h 8099368"/>
              <a:gd name="connsiteX676" fmla="*/ 5848562 w 12192000"/>
              <a:gd name="connsiteY676" fmla="*/ 5775596 h 8099368"/>
              <a:gd name="connsiteX677" fmla="*/ 6028517 w 12192000"/>
              <a:gd name="connsiteY677" fmla="*/ 5865839 h 8099368"/>
              <a:gd name="connsiteX678" fmla="*/ 6073506 w 12192000"/>
              <a:gd name="connsiteY678" fmla="*/ 5843278 h 8099368"/>
              <a:gd name="connsiteX679" fmla="*/ 6118495 w 12192000"/>
              <a:gd name="connsiteY679" fmla="*/ 5888400 h 8099368"/>
              <a:gd name="connsiteX680" fmla="*/ 6230968 w 12192000"/>
              <a:gd name="connsiteY680" fmla="*/ 5933522 h 8099368"/>
              <a:gd name="connsiteX681" fmla="*/ 6478407 w 12192000"/>
              <a:gd name="connsiteY681" fmla="*/ 6046327 h 8099368"/>
              <a:gd name="connsiteX682" fmla="*/ 6365934 w 12192000"/>
              <a:gd name="connsiteY682" fmla="*/ 5978644 h 8099368"/>
              <a:gd name="connsiteX683" fmla="*/ 6208473 w 12192000"/>
              <a:gd name="connsiteY683" fmla="*/ 5910961 h 8099368"/>
              <a:gd name="connsiteX684" fmla="*/ 6388429 w 12192000"/>
              <a:gd name="connsiteY684" fmla="*/ 5978644 h 8099368"/>
              <a:gd name="connsiteX685" fmla="*/ 6770835 w 12192000"/>
              <a:gd name="connsiteY685" fmla="*/ 6159131 h 8099368"/>
              <a:gd name="connsiteX686" fmla="*/ 6995779 w 12192000"/>
              <a:gd name="connsiteY686" fmla="*/ 6271936 h 8099368"/>
              <a:gd name="connsiteX687" fmla="*/ 7243219 w 12192000"/>
              <a:gd name="connsiteY687" fmla="*/ 6384740 h 8099368"/>
              <a:gd name="connsiteX688" fmla="*/ 7333196 w 12192000"/>
              <a:gd name="connsiteY688" fmla="*/ 6429862 h 8099368"/>
              <a:gd name="connsiteX689" fmla="*/ 7400680 w 12192000"/>
              <a:gd name="connsiteY689" fmla="*/ 6474984 h 8099368"/>
              <a:gd name="connsiteX690" fmla="*/ 7288207 w 12192000"/>
              <a:gd name="connsiteY690" fmla="*/ 6474984 h 8099368"/>
              <a:gd name="connsiteX691" fmla="*/ 7310702 w 12192000"/>
              <a:gd name="connsiteY691" fmla="*/ 6520106 h 8099368"/>
              <a:gd name="connsiteX692" fmla="*/ 7355691 w 12192000"/>
              <a:gd name="connsiteY692" fmla="*/ 6542667 h 8099368"/>
              <a:gd name="connsiteX693" fmla="*/ 7423174 w 12192000"/>
              <a:gd name="connsiteY693" fmla="*/ 6565228 h 8099368"/>
              <a:gd name="connsiteX694" fmla="*/ 7445669 w 12192000"/>
              <a:gd name="connsiteY694" fmla="*/ 6587789 h 8099368"/>
              <a:gd name="connsiteX695" fmla="*/ 7535647 w 12192000"/>
              <a:gd name="connsiteY695" fmla="*/ 6632911 h 8099368"/>
              <a:gd name="connsiteX696" fmla="*/ 7738097 w 12192000"/>
              <a:gd name="connsiteY696" fmla="*/ 6745715 h 8099368"/>
              <a:gd name="connsiteX697" fmla="*/ 7805580 w 12192000"/>
              <a:gd name="connsiteY697" fmla="*/ 6790837 h 8099368"/>
              <a:gd name="connsiteX698" fmla="*/ 7670613 w 12192000"/>
              <a:gd name="connsiteY698" fmla="*/ 6745715 h 8099368"/>
              <a:gd name="connsiteX699" fmla="*/ 7580636 w 12192000"/>
              <a:gd name="connsiteY699" fmla="*/ 6723154 h 8099368"/>
              <a:gd name="connsiteX700" fmla="*/ 7558141 w 12192000"/>
              <a:gd name="connsiteY700" fmla="*/ 6768276 h 8099368"/>
              <a:gd name="connsiteX701" fmla="*/ 7693108 w 12192000"/>
              <a:gd name="connsiteY701" fmla="*/ 6835959 h 8099368"/>
              <a:gd name="connsiteX702" fmla="*/ 7670613 w 12192000"/>
              <a:gd name="connsiteY702" fmla="*/ 6835959 h 8099368"/>
              <a:gd name="connsiteX703" fmla="*/ 7535647 w 12192000"/>
              <a:gd name="connsiteY703" fmla="*/ 6768276 h 8099368"/>
              <a:gd name="connsiteX704" fmla="*/ 7513152 w 12192000"/>
              <a:gd name="connsiteY704" fmla="*/ 6745715 h 8099368"/>
              <a:gd name="connsiteX705" fmla="*/ 7423174 w 12192000"/>
              <a:gd name="connsiteY705" fmla="*/ 6700593 h 8099368"/>
              <a:gd name="connsiteX706" fmla="*/ 7490658 w 12192000"/>
              <a:gd name="connsiteY706" fmla="*/ 6723154 h 8099368"/>
              <a:gd name="connsiteX707" fmla="*/ 7445669 w 12192000"/>
              <a:gd name="connsiteY707" fmla="*/ 6678032 h 8099368"/>
              <a:gd name="connsiteX708" fmla="*/ 7355691 w 12192000"/>
              <a:gd name="connsiteY708" fmla="*/ 6678032 h 8099368"/>
              <a:gd name="connsiteX709" fmla="*/ 7265713 w 12192000"/>
              <a:gd name="connsiteY709" fmla="*/ 6678032 h 8099368"/>
              <a:gd name="connsiteX710" fmla="*/ 7378185 w 12192000"/>
              <a:gd name="connsiteY710" fmla="*/ 6723154 h 8099368"/>
              <a:gd name="connsiteX711" fmla="*/ 7513152 w 12192000"/>
              <a:gd name="connsiteY711" fmla="*/ 6813398 h 8099368"/>
              <a:gd name="connsiteX712" fmla="*/ 7243219 w 12192000"/>
              <a:gd name="connsiteY712" fmla="*/ 6723154 h 8099368"/>
              <a:gd name="connsiteX713" fmla="*/ 6815824 w 12192000"/>
              <a:gd name="connsiteY713" fmla="*/ 6497545 h 8099368"/>
              <a:gd name="connsiteX714" fmla="*/ 6500901 w 12192000"/>
              <a:gd name="connsiteY714" fmla="*/ 6362179 h 8099368"/>
              <a:gd name="connsiteX715" fmla="*/ 6208473 w 12192000"/>
              <a:gd name="connsiteY715" fmla="*/ 6317058 h 8099368"/>
              <a:gd name="connsiteX716" fmla="*/ 6388429 w 12192000"/>
              <a:gd name="connsiteY716" fmla="*/ 6407301 h 8099368"/>
              <a:gd name="connsiteX717" fmla="*/ 6568385 w 12192000"/>
              <a:gd name="connsiteY717" fmla="*/ 6497545 h 8099368"/>
              <a:gd name="connsiteX718" fmla="*/ 6950790 w 12192000"/>
              <a:gd name="connsiteY718" fmla="*/ 6700593 h 8099368"/>
              <a:gd name="connsiteX719" fmla="*/ 7333196 w 12192000"/>
              <a:gd name="connsiteY719" fmla="*/ 6903642 h 8099368"/>
              <a:gd name="connsiteX720" fmla="*/ 7423174 w 12192000"/>
              <a:gd name="connsiteY720" fmla="*/ 6948763 h 8099368"/>
              <a:gd name="connsiteX721" fmla="*/ 7468163 w 12192000"/>
              <a:gd name="connsiteY721" fmla="*/ 6971324 h 8099368"/>
              <a:gd name="connsiteX722" fmla="*/ 7400680 w 12192000"/>
              <a:gd name="connsiteY722" fmla="*/ 6948763 h 8099368"/>
              <a:gd name="connsiteX723" fmla="*/ 7355691 w 12192000"/>
              <a:gd name="connsiteY723" fmla="*/ 6926202 h 8099368"/>
              <a:gd name="connsiteX724" fmla="*/ 7310702 w 12192000"/>
              <a:gd name="connsiteY724" fmla="*/ 6903642 h 8099368"/>
              <a:gd name="connsiteX725" fmla="*/ 7243219 w 12192000"/>
              <a:gd name="connsiteY725" fmla="*/ 6881081 h 8099368"/>
              <a:gd name="connsiteX726" fmla="*/ 7130746 w 12192000"/>
              <a:gd name="connsiteY726" fmla="*/ 6813398 h 8099368"/>
              <a:gd name="connsiteX727" fmla="*/ 6928296 w 12192000"/>
              <a:gd name="connsiteY727" fmla="*/ 6700593 h 8099368"/>
              <a:gd name="connsiteX728" fmla="*/ 6860813 w 12192000"/>
              <a:gd name="connsiteY728" fmla="*/ 6655471 h 8099368"/>
              <a:gd name="connsiteX729" fmla="*/ 6883307 w 12192000"/>
              <a:gd name="connsiteY729" fmla="*/ 6700593 h 8099368"/>
              <a:gd name="connsiteX730" fmla="*/ 6883307 w 12192000"/>
              <a:gd name="connsiteY730" fmla="*/ 6723154 h 8099368"/>
              <a:gd name="connsiteX731" fmla="*/ 6928296 w 12192000"/>
              <a:gd name="connsiteY731" fmla="*/ 6745715 h 8099368"/>
              <a:gd name="connsiteX732" fmla="*/ 6950790 w 12192000"/>
              <a:gd name="connsiteY732" fmla="*/ 6768276 h 8099368"/>
              <a:gd name="connsiteX733" fmla="*/ 6973285 w 12192000"/>
              <a:gd name="connsiteY733" fmla="*/ 6790837 h 8099368"/>
              <a:gd name="connsiteX734" fmla="*/ 6950790 w 12192000"/>
              <a:gd name="connsiteY734" fmla="*/ 6813398 h 8099368"/>
              <a:gd name="connsiteX735" fmla="*/ 6973285 w 12192000"/>
              <a:gd name="connsiteY735" fmla="*/ 6813398 h 8099368"/>
              <a:gd name="connsiteX736" fmla="*/ 7220724 w 12192000"/>
              <a:gd name="connsiteY736" fmla="*/ 6881081 h 8099368"/>
              <a:gd name="connsiteX737" fmla="*/ 7153241 w 12192000"/>
              <a:gd name="connsiteY737" fmla="*/ 6926202 h 8099368"/>
              <a:gd name="connsiteX738" fmla="*/ 7018274 w 12192000"/>
              <a:gd name="connsiteY738" fmla="*/ 6926202 h 8099368"/>
              <a:gd name="connsiteX739" fmla="*/ 7063263 w 12192000"/>
              <a:gd name="connsiteY739" fmla="*/ 6993885 h 8099368"/>
              <a:gd name="connsiteX740" fmla="*/ 6793329 w 12192000"/>
              <a:gd name="connsiteY740" fmla="*/ 6903642 h 8099368"/>
              <a:gd name="connsiteX741" fmla="*/ 6883307 w 12192000"/>
              <a:gd name="connsiteY741" fmla="*/ 6881081 h 8099368"/>
              <a:gd name="connsiteX742" fmla="*/ 6905802 w 12192000"/>
              <a:gd name="connsiteY742" fmla="*/ 6858520 h 8099368"/>
              <a:gd name="connsiteX743" fmla="*/ 6838318 w 12192000"/>
              <a:gd name="connsiteY743" fmla="*/ 6858520 h 8099368"/>
              <a:gd name="connsiteX744" fmla="*/ 6658362 w 12192000"/>
              <a:gd name="connsiteY744" fmla="*/ 6835959 h 8099368"/>
              <a:gd name="connsiteX745" fmla="*/ 6410923 w 12192000"/>
              <a:gd name="connsiteY745" fmla="*/ 6768276 h 8099368"/>
              <a:gd name="connsiteX746" fmla="*/ 6298451 w 12192000"/>
              <a:gd name="connsiteY746" fmla="*/ 6723154 h 8099368"/>
              <a:gd name="connsiteX747" fmla="*/ 6298451 w 12192000"/>
              <a:gd name="connsiteY747" fmla="*/ 6745715 h 8099368"/>
              <a:gd name="connsiteX748" fmla="*/ 6298451 w 12192000"/>
              <a:gd name="connsiteY748" fmla="*/ 6768276 h 8099368"/>
              <a:gd name="connsiteX749" fmla="*/ 6613373 w 12192000"/>
              <a:gd name="connsiteY749" fmla="*/ 6948763 h 8099368"/>
              <a:gd name="connsiteX750" fmla="*/ 6725846 w 12192000"/>
              <a:gd name="connsiteY750" fmla="*/ 7016446 h 8099368"/>
              <a:gd name="connsiteX751" fmla="*/ 6950790 w 12192000"/>
              <a:gd name="connsiteY751" fmla="*/ 7129251 h 8099368"/>
              <a:gd name="connsiteX752" fmla="*/ 6838318 w 12192000"/>
              <a:gd name="connsiteY752" fmla="*/ 7106690 h 8099368"/>
              <a:gd name="connsiteX753" fmla="*/ 6838318 w 12192000"/>
              <a:gd name="connsiteY753" fmla="*/ 7129251 h 8099368"/>
              <a:gd name="connsiteX754" fmla="*/ 6748340 w 12192000"/>
              <a:gd name="connsiteY754" fmla="*/ 7084129 h 8099368"/>
              <a:gd name="connsiteX755" fmla="*/ 6815824 w 12192000"/>
              <a:gd name="connsiteY755" fmla="*/ 7106690 h 8099368"/>
              <a:gd name="connsiteX756" fmla="*/ 6680857 w 12192000"/>
              <a:gd name="connsiteY756" fmla="*/ 7016446 h 8099368"/>
              <a:gd name="connsiteX757" fmla="*/ 6298451 w 12192000"/>
              <a:gd name="connsiteY757" fmla="*/ 6813398 h 8099368"/>
              <a:gd name="connsiteX758" fmla="*/ 5916046 w 12192000"/>
              <a:gd name="connsiteY758" fmla="*/ 6632911 h 8099368"/>
              <a:gd name="connsiteX759" fmla="*/ 5871056 w 12192000"/>
              <a:gd name="connsiteY759" fmla="*/ 6610350 h 8099368"/>
              <a:gd name="connsiteX760" fmla="*/ 5781078 w 12192000"/>
              <a:gd name="connsiteY760" fmla="*/ 6587789 h 8099368"/>
              <a:gd name="connsiteX761" fmla="*/ 5061256 w 12192000"/>
              <a:gd name="connsiteY761" fmla="*/ 6226814 h 8099368"/>
              <a:gd name="connsiteX762" fmla="*/ 4678849 w 12192000"/>
              <a:gd name="connsiteY762" fmla="*/ 6068888 h 8099368"/>
              <a:gd name="connsiteX763" fmla="*/ 4768827 w 12192000"/>
              <a:gd name="connsiteY763" fmla="*/ 6136570 h 8099368"/>
              <a:gd name="connsiteX764" fmla="*/ 4768827 w 12192000"/>
              <a:gd name="connsiteY764" fmla="*/ 6159131 h 8099368"/>
              <a:gd name="connsiteX765" fmla="*/ 4881300 w 12192000"/>
              <a:gd name="connsiteY765" fmla="*/ 6204253 h 8099368"/>
              <a:gd name="connsiteX766" fmla="*/ 5038761 w 12192000"/>
              <a:gd name="connsiteY766" fmla="*/ 6294497 h 8099368"/>
              <a:gd name="connsiteX767" fmla="*/ 5151233 w 12192000"/>
              <a:gd name="connsiteY767" fmla="*/ 6339619 h 8099368"/>
              <a:gd name="connsiteX768" fmla="*/ 5398672 w 12192000"/>
              <a:gd name="connsiteY768" fmla="*/ 6452423 h 8099368"/>
              <a:gd name="connsiteX769" fmla="*/ 5443662 w 12192000"/>
              <a:gd name="connsiteY769" fmla="*/ 6474984 h 8099368"/>
              <a:gd name="connsiteX770" fmla="*/ 5668606 w 12192000"/>
              <a:gd name="connsiteY770" fmla="*/ 6587789 h 8099368"/>
              <a:gd name="connsiteX771" fmla="*/ 5871056 w 12192000"/>
              <a:gd name="connsiteY771" fmla="*/ 6655471 h 8099368"/>
              <a:gd name="connsiteX772" fmla="*/ 5736089 w 12192000"/>
              <a:gd name="connsiteY772" fmla="*/ 6587789 h 8099368"/>
              <a:gd name="connsiteX773" fmla="*/ 5758584 w 12192000"/>
              <a:gd name="connsiteY773" fmla="*/ 6587789 h 8099368"/>
              <a:gd name="connsiteX774" fmla="*/ 5893551 w 12192000"/>
              <a:gd name="connsiteY774" fmla="*/ 6655471 h 8099368"/>
              <a:gd name="connsiteX775" fmla="*/ 5893551 w 12192000"/>
              <a:gd name="connsiteY775" fmla="*/ 6700593 h 8099368"/>
              <a:gd name="connsiteX776" fmla="*/ 6028517 w 12192000"/>
              <a:gd name="connsiteY776" fmla="*/ 6768276 h 8099368"/>
              <a:gd name="connsiteX777" fmla="*/ 6253462 w 12192000"/>
              <a:gd name="connsiteY777" fmla="*/ 6881081 h 8099368"/>
              <a:gd name="connsiteX778" fmla="*/ 6365934 w 12192000"/>
              <a:gd name="connsiteY778" fmla="*/ 6926202 h 8099368"/>
              <a:gd name="connsiteX779" fmla="*/ 6343440 w 12192000"/>
              <a:gd name="connsiteY779" fmla="*/ 6903642 h 8099368"/>
              <a:gd name="connsiteX780" fmla="*/ 6447477 w 12192000"/>
              <a:gd name="connsiteY780" fmla="*/ 6929023 h 8099368"/>
              <a:gd name="connsiteX781" fmla="*/ 6471976 w 12192000"/>
              <a:gd name="connsiteY781" fmla="*/ 6950228 h 8099368"/>
              <a:gd name="connsiteX782" fmla="*/ 6455912 w 12192000"/>
              <a:gd name="connsiteY782" fmla="*/ 6948763 h 8099368"/>
              <a:gd name="connsiteX783" fmla="*/ 6455912 w 12192000"/>
              <a:gd name="connsiteY783" fmla="*/ 6993885 h 8099368"/>
              <a:gd name="connsiteX784" fmla="*/ 6478407 w 12192000"/>
              <a:gd name="connsiteY784" fmla="*/ 7016446 h 8099368"/>
              <a:gd name="connsiteX785" fmla="*/ 6388429 w 12192000"/>
              <a:gd name="connsiteY785" fmla="*/ 6993885 h 8099368"/>
              <a:gd name="connsiteX786" fmla="*/ 6185979 w 12192000"/>
              <a:gd name="connsiteY786" fmla="*/ 6881081 h 8099368"/>
              <a:gd name="connsiteX787" fmla="*/ 5736089 w 12192000"/>
              <a:gd name="connsiteY787" fmla="*/ 6700593 h 8099368"/>
              <a:gd name="connsiteX788" fmla="*/ 5803573 w 12192000"/>
              <a:gd name="connsiteY788" fmla="*/ 6700593 h 8099368"/>
              <a:gd name="connsiteX789" fmla="*/ 5421167 w 12192000"/>
              <a:gd name="connsiteY789" fmla="*/ 6565228 h 8099368"/>
              <a:gd name="connsiteX790" fmla="*/ 5398672 w 12192000"/>
              <a:gd name="connsiteY790" fmla="*/ 6587789 h 8099368"/>
              <a:gd name="connsiteX791" fmla="*/ 5443662 w 12192000"/>
              <a:gd name="connsiteY791" fmla="*/ 6610350 h 8099368"/>
              <a:gd name="connsiteX792" fmla="*/ 5331189 w 12192000"/>
              <a:gd name="connsiteY792" fmla="*/ 6587789 h 8099368"/>
              <a:gd name="connsiteX793" fmla="*/ 5331189 w 12192000"/>
              <a:gd name="connsiteY793" fmla="*/ 6655471 h 8099368"/>
              <a:gd name="connsiteX794" fmla="*/ 5353683 w 12192000"/>
              <a:gd name="connsiteY794" fmla="*/ 6678032 h 8099368"/>
              <a:gd name="connsiteX795" fmla="*/ 5308694 w 12192000"/>
              <a:gd name="connsiteY795" fmla="*/ 6678032 h 8099368"/>
              <a:gd name="connsiteX796" fmla="*/ 5353683 w 12192000"/>
              <a:gd name="connsiteY796" fmla="*/ 6723154 h 8099368"/>
              <a:gd name="connsiteX797" fmla="*/ 5578628 w 12192000"/>
              <a:gd name="connsiteY797" fmla="*/ 6813398 h 8099368"/>
              <a:gd name="connsiteX798" fmla="*/ 5533639 w 12192000"/>
              <a:gd name="connsiteY798" fmla="*/ 6813398 h 8099368"/>
              <a:gd name="connsiteX799" fmla="*/ 5533639 w 12192000"/>
              <a:gd name="connsiteY799" fmla="*/ 6835959 h 8099368"/>
              <a:gd name="connsiteX800" fmla="*/ 5623617 w 12192000"/>
              <a:gd name="connsiteY800" fmla="*/ 6881081 h 8099368"/>
              <a:gd name="connsiteX801" fmla="*/ 5488650 w 12192000"/>
              <a:gd name="connsiteY801" fmla="*/ 6835959 h 8099368"/>
              <a:gd name="connsiteX802" fmla="*/ 5286200 w 12192000"/>
              <a:gd name="connsiteY802" fmla="*/ 6723154 h 8099368"/>
              <a:gd name="connsiteX803" fmla="*/ 5218717 w 12192000"/>
              <a:gd name="connsiteY803" fmla="*/ 6745715 h 8099368"/>
              <a:gd name="connsiteX804" fmla="*/ 5241211 w 12192000"/>
              <a:gd name="connsiteY804" fmla="*/ 6768276 h 8099368"/>
              <a:gd name="connsiteX805" fmla="*/ 5173728 w 12192000"/>
              <a:gd name="connsiteY805" fmla="*/ 6723154 h 8099368"/>
              <a:gd name="connsiteX806" fmla="*/ 4813816 w 12192000"/>
              <a:gd name="connsiteY806" fmla="*/ 6565228 h 8099368"/>
              <a:gd name="connsiteX807" fmla="*/ 4836311 w 12192000"/>
              <a:gd name="connsiteY807" fmla="*/ 6610350 h 8099368"/>
              <a:gd name="connsiteX808" fmla="*/ 4881300 w 12192000"/>
              <a:gd name="connsiteY808" fmla="*/ 6632911 h 8099368"/>
              <a:gd name="connsiteX809" fmla="*/ 5083750 w 12192000"/>
              <a:gd name="connsiteY809" fmla="*/ 6723154 h 8099368"/>
              <a:gd name="connsiteX810" fmla="*/ 5083750 w 12192000"/>
              <a:gd name="connsiteY810" fmla="*/ 6745715 h 8099368"/>
              <a:gd name="connsiteX811" fmla="*/ 5263705 w 12192000"/>
              <a:gd name="connsiteY811" fmla="*/ 6858520 h 8099368"/>
              <a:gd name="connsiteX812" fmla="*/ 5173728 w 12192000"/>
              <a:gd name="connsiteY812" fmla="*/ 6835959 h 8099368"/>
              <a:gd name="connsiteX813" fmla="*/ 5128739 w 12192000"/>
              <a:gd name="connsiteY813" fmla="*/ 6858520 h 8099368"/>
              <a:gd name="connsiteX814" fmla="*/ 5038761 w 12192000"/>
              <a:gd name="connsiteY814" fmla="*/ 6813398 h 8099368"/>
              <a:gd name="connsiteX815" fmla="*/ 4858805 w 12192000"/>
              <a:gd name="connsiteY815" fmla="*/ 6723154 h 8099368"/>
              <a:gd name="connsiteX816" fmla="*/ 4588872 w 12192000"/>
              <a:gd name="connsiteY816" fmla="*/ 6565228 h 8099368"/>
              <a:gd name="connsiteX817" fmla="*/ 4049004 w 12192000"/>
              <a:gd name="connsiteY817" fmla="*/ 6294497 h 8099368"/>
              <a:gd name="connsiteX818" fmla="*/ 3959027 w 12192000"/>
              <a:gd name="connsiteY818" fmla="*/ 6249375 h 8099368"/>
              <a:gd name="connsiteX819" fmla="*/ 3891543 w 12192000"/>
              <a:gd name="connsiteY819" fmla="*/ 6249375 h 8099368"/>
              <a:gd name="connsiteX820" fmla="*/ 3891543 w 12192000"/>
              <a:gd name="connsiteY820" fmla="*/ 6226814 h 8099368"/>
              <a:gd name="connsiteX821" fmla="*/ 3779071 w 12192000"/>
              <a:gd name="connsiteY821" fmla="*/ 6159131 h 8099368"/>
              <a:gd name="connsiteX822" fmla="*/ 3576621 w 12192000"/>
              <a:gd name="connsiteY822" fmla="*/ 6068888 h 8099368"/>
              <a:gd name="connsiteX823" fmla="*/ 3554126 w 12192000"/>
              <a:gd name="connsiteY823" fmla="*/ 6091448 h 8099368"/>
              <a:gd name="connsiteX824" fmla="*/ 3464148 w 12192000"/>
              <a:gd name="connsiteY824" fmla="*/ 6046327 h 8099368"/>
              <a:gd name="connsiteX825" fmla="*/ 3374170 w 12192000"/>
              <a:gd name="connsiteY825" fmla="*/ 6023766 h 8099368"/>
              <a:gd name="connsiteX826" fmla="*/ 3284193 w 12192000"/>
              <a:gd name="connsiteY826" fmla="*/ 5978644 h 8099368"/>
              <a:gd name="connsiteX827" fmla="*/ 3284193 w 12192000"/>
              <a:gd name="connsiteY827" fmla="*/ 5978644 h 8099368"/>
              <a:gd name="connsiteX828" fmla="*/ 3284192 w 12192000"/>
              <a:gd name="connsiteY828" fmla="*/ 5978644 h 8099368"/>
              <a:gd name="connsiteX829" fmla="*/ 3261699 w 12192000"/>
              <a:gd name="connsiteY829" fmla="*/ 5967364 h 8099368"/>
              <a:gd name="connsiteX830" fmla="*/ 3261698 w 12192000"/>
              <a:gd name="connsiteY830" fmla="*/ 5967363 h 8099368"/>
              <a:gd name="connsiteX831" fmla="*/ 3239203 w 12192000"/>
              <a:gd name="connsiteY831" fmla="*/ 5956083 h 8099368"/>
              <a:gd name="connsiteX832" fmla="*/ 3261699 w 12192000"/>
              <a:gd name="connsiteY832" fmla="*/ 5967364 h 8099368"/>
              <a:gd name="connsiteX833" fmla="*/ 3270837 w 12192000"/>
              <a:gd name="connsiteY833" fmla="*/ 5975119 h 8099368"/>
              <a:gd name="connsiteX834" fmla="*/ 3284192 w 12192000"/>
              <a:gd name="connsiteY834" fmla="*/ 5978644 h 8099368"/>
              <a:gd name="connsiteX835" fmla="*/ 3284193 w 12192000"/>
              <a:gd name="connsiteY835" fmla="*/ 5978644 h 8099368"/>
              <a:gd name="connsiteX836" fmla="*/ 3288059 w 12192000"/>
              <a:gd name="connsiteY836" fmla="*/ 5992039 h 8099368"/>
              <a:gd name="connsiteX837" fmla="*/ 3329181 w 12192000"/>
              <a:gd name="connsiteY837" fmla="*/ 6023766 h 8099368"/>
              <a:gd name="connsiteX838" fmla="*/ 3419159 w 12192000"/>
              <a:gd name="connsiteY838" fmla="*/ 6068888 h 8099368"/>
              <a:gd name="connsiteX839" fmla="*/ 3644104 w 12192000"/>
              <a:gd name="connsiteY839" fmla="*/ 6204253 h 8099368"/>
              <a:gd name="connsiteX840" fmla="*/ 3869049 w 12192000"/>
              <a:gd name="connsiteY840" fmla="*/ 6339619 h 8099368"/>
              <a:gd name="connsiteX841" fmla="*/ 4251454 w 12192000"/>
              <a:gd name="connsiteY841" fmla="*/ 6542667 h 8099368"/>
              <a:gd name="connsiteX842" fmla="*/ 4341432 w 12192000"/>
              <a:gd name="connsiteY842" fmla="*/ 6587789 h 8099368"/>
              <a:gd name="connsiteX843" fmla="*/ 4386421 w 12192000"/>
              <a:gd name="connsiteY843" fmla="*/ 6610350 h 8099368"/>
              <a:gd name="connsiteX844" fmla="*/ 4521389 w 12192000"/>
              <a:gd name="connsiteY844" fmla="*/ 6632911 h 8099368"/>
              <a:gd name="connsiteX845" fmla="*/ 4521389 w 12192000"/>
              <a:gd name="connsiteY845" fmla="*/ 6587789 h 8099368"/>
              <a:gd name="connsiteX846" fmla="*/ 4386421 w 12192000"/>
              <a:gd name="connsiteY846" fmla="*/ 6520106 h 8099368"/>
              <a:gd name="connsiteX847" fmla="*/ 4521389 w 12192000"/>
              <a:gd name="connsiteY847" fmla="*/ 6565228 h 8099368"/>
              <a:gd name="connsiteX848" fmla="*/ 4678849 w 12192000"/>
              <a:gd name="connsiteY848" fmla="*/ 6632911 h 8099368"/>
              <a:gd name="connsiteX849" fmla="*/ 4723838 w 12192000"/>
              <a:gd name="connsiteY849" fmla="*/ 6678032 h 8099368"/>
              <a:gd name="connsiteX850" fmla="*/ 4611366 w 12192000"/>
              <a:gd name="connsiteY850" fmla="*/ 6655471 h 8099368"/>
              <a:gd name="connsiteX851" fmla="*/ 4588872 w 12192000"/>
              <a:gd name="connsiteY851" fmla="*/ 6655471 h 8099368"/>
              <a:gd name="connsiteX852" fmla="*/ 4566377 w 12192000"/>
              <a:gd name="connsiteY852" fmla="*/ 6655471 h 8099368"/>
              <a:gd name="connsiteX853" fmla="*/ 4678849 w 12192000"/>
              <a:gd name="connsiteY853" fmla="*/ 6723154 h 8099368"/>
              <a:gd name="connsiteX854" fmla="*/ 4543883 w 12192000"/>
              <a:gd name="connsiteY854" fmla="*/ 6678032 h 8099368"/>
              <a:gd name="connsiteX855" fmla="*/ 4858805 w 12192000"/>
              <a:gd name="connsiteY855" fmla="*/ 6858520 h 8099368"/>
              <a:gd name="connsiteX856" fmla="*/ 4903794 w 12192000"/>
              <a:gd name="connsiteY856" fmla="*/ 6881081 h 8099368"/>
              <a:gd name="connsiteX857" fmla="*/ 4948783 w 12192000"/>
              <a:gd name="connsiteY857" fmla="*/ 6903642 h 8099368"/>
              <a:gd name="connsiteX858" fmla="*/ 5106244 w 12192000"/>
              <a:gd name="connsiteY858" fmla="*/ 6948763 h 8099368"/>
              <a:gd name="connsiteX859" fmla="*/ 5128739 w 12192000"/>
              <a:gd name="connsiteY859" fmla="*/ 6971324 h 8099368"/>
              <a:gd name="connsiteX860" fmla="*/ 5106244 w 12192000"/>
              <a:gd name="connsiteY860" fmla="*/ 6993885 h 8099368"/>
              <a:gd name="connsiteX861" fmla="*/ 5308694 w 12192000"/>
              <a:gd name="connsiteY861" fmla="*/ 7129251 h 8099368"/>
              <a:gd name="connsiteX862" fmla="*/ 5061256 w 12192000"/>
              <a:gd name="connsiteY862" fmla="*/ 7016446 h 8099368"/>
              <a:gd name="connsiteX863" fmla="*/ 4903794 w 12192000"/>
              <a:gd name="connsiteY863" fmla="*/ 6948763 h 8099368"/>
              <a:gd name="connsiteX864" fmla="*/ 4656355 w 12192000"/>
              <a:gd name="connsiteY864" fmla="*/ 6835959 h 8099368"/>
              <a:gd name="connsiteX865" fmla="*/ 4633860 w 12192000"/>
              <a:gd name="connsiteY865" fmla="*/ 6813398 h 8099368"/>
              <a:gd name="connsiteX866" fmla="*/ 4521389 w 12192000"/>
              <a:gd name="connsiteY866" fmla="*/ 6790837 h 8099368"/>
              <a:gd name="connsiteX867" fmla="*/ 4408916 w 12192000"/>
              <a:gd name="connsiteY867" fmla="*/ 6723154 h 8099368"/>
              <a:gd name="connsiteX868" fmla="*/ 4273949 w 12192000"/>
              <a:gd name="connsiteY868" fmla="*/ 6655471 h 8099368"/>
              <a:gd name="connsiteX869" fmla="*/ 4116488 w 12192000"/>
              <a:gd name="connsiteY869" fmla="*/ 6587789 h 8099368"/>
              <a:gd name="connsiteX870" fmla="*/ 4093993 w 12192000"/>
              <a:gd name="connsiteY870" fmla="*/ 6610350 h 8099368"/>
              <a:gd name="connsiteX871" fmla="*/ 4071499 w 12192000"/>
              <a:gd name="connsiteY871" fmla="*/ 6610350 h 8099368"/>
              <a:gd name="connsiteX872" fmla="*/ 4161476 w 12192000"/>
              <a:gd name="connsiteY872" fmla="*/ 6678032 h 8099368"/>
              <a:gd name="connsiteX873" fmla="*/ 4183971 w 12192000"/>
              <a:gd name="connsiteY873" fmla="*/ 6723154 h 8099368"/>
              <a:gd name="connsiteX874" fmla="*/ 4296443 w 12192000"/>
              <a:gd name="connsiteY874" fmla="*/ 6745715 h 8099368"/>
              <a:gd name="connsiteX875" fmla="*/ 4498894 w 12192000"/>
              <a:gd name="connsiteY875" fmla="*/ 6835959 h 8099368"/>
              <a:gd name="connsiteX876" fmla="*/ 4588872 w 12192000"/>
              <a:gd name="connsiteY876" fmla="*/ 6903642 h 8099368"/>
              <a:gd name="connsiteX877" fmla="*/ 4746333 w 12192000"/>
              <a:gd name="connsiteY877" fmla="*/ 6993885 h 8099368"/>
              <a:gd name="connsiteX878" fmla="*/ 4858805 w 12192000"/>
              <a:gd name="connsiteY878" fmla="*/ 7061568 h 8099368"/>
              <a:gd name="connsiteX879" fmla="*/ 5151233 w 12192000"/>
              <a:gd name="connsiteY879" fmla="*/ 7219494 h 8099368"/>
              <a:gd name="connsiteX880" fmla="*/ 5128739 w 12192000"/>
              <a:gd name="connsiteY880" fmla="*/ 7219494 h 8099368"/>
              <a:gd name="connsiteX881" fmla="*/ 5038761 w 12192000"/>
              <a:gd name="connsiteY881" fmla="*/ 7174373 h 8099368"/>
              <a:gd name="connsiteX882" fmla="*/ 4903794 w 12192000"/>
              <a:gd name="connsiteY882" fmla="*/ 7129251 h 8099368"/>
              <a:gd name="connsiteX883" fmla="*/ 4588872 w 12192000"/>
              <a:gd name="connsiteY883" fmla="*/ 6971324 h 8099368"/>
              <a:gd name="connsiteX884" fmla="*/ 4543883 w 12192000"/>
              <a:gd name="connsiteY884" fmla="*/ 6948763 h 8099368"/>
              <a:gd name="connsiteX885" fmla="*/ 4273949 w 12192000"/>
              <a:gd name="connsiteY885" fmla="*/ 6790837 h 8099368"/>
              <a:gd name="connsiteX886" fmla="*/ 4004015 w 12192000"/>
              <a:gd name="connsiteY886" fmla="*/ 6655471 h 8099368"/>
              <a:gd name="connsiteX887" fmla="*/ 3801565 w 12192000"/>
              <a:gd name="connsiteY887" fmla="*/ 6542667 h 8099368"/>
              <a:gd name="connsiteX888" fmla="*/ 3779071 w 12192000"/>
              <a:gd name="connsiteY888" fmla="*/ 6520106 h 8099368"/>
              <a:gd name="connsiteX889" fmla="*/ 3599115 w 12192000"/>
              <a:gd name="connsiteY889" fmla="*/ 6452423 h 8099368"/>
              <a:gd name="connsiteX890" fmla="*/ 2991764 w 12192000"/>
              <a:gd name="connsiteY890" fmla="*/ 6159131 h 8099368"/>
              <a:gd name="connsiteX891" fmla="*/ 3126731 w 12192000"/>
              <a:gd name="connsiteY891" fmla="*/ 6249375 h 8099368"/>
              <a:gd name="connsiteX892" fmla="*/ 2811809 w 12192000"/>
              <a:gd name="connsiteY892" fmla="*/ 6114009 h 8099368"/>
              <a:gd name="connsiteX893" fmla="*/ 2721831 w 12192000"/>
              <a:gd name="connsiteY893" fmla="*/ 6068888 h 8099368"/>
              <a:gd name="connsiteX894" fmla="*/ 2609359 w 12192000"/>
              <a:gd name="connsiteY894" fmla="*/ 6046327 h 8099368"/>
              <a:gd name="connsiteX895" fmla="*/ 2519381 w 12192000"/>
              <a:gd name="connsiteY895" fmla="*/ 5978644 h 8099368"/>
              <a:gd name="connsiteX896" fmla="*/ 1664591 w 12192000"/>
              <a:gd name="connsiteY896" fmla="*/ 5549986 h 8099368"/>
              <a:gd name="connsiteX897" fmla="*/ 1597107 w 12192000"/>
              <a:gd name="connsiteY897" fmla="*/ 5549986 h 8099368"/>
              <a:gd name="connsiteX898" fmla="*/ 1552119 w 12192000"/>
              <a:gd name="connsiteY898" fmla="*/ 5527425 h 8099368"/>
              <a:gd name="connsiteX899" fmla="*/ 1349668 w 12192000"/>
              <a:gd name="connsiteY899" fmla="*/ 5437182 h 8099368"/>
              <a:gd name="connsiteX900" fmla="*/ 1282185 w 12192000"/>
              <a:gd name="connsiteY900" fmla="*/ 5414621 h 8099368"/>
              <a:gd name="connsiteX901" fmla="*/ 742318 w 12192000"/>
              <a:gd name="connsiteY901" fmla="*/ 5166451 h 8099368"/>
              <a:gd name="connsiteX902" fmla="*/ 629845 w 12192000"/>
              <a:gd name="connsiteY902" fmla="*/ 5166451 h 8099368"/>
              <a:gd name="connsiteX903" fmla="*/ 787307 w 12192000"/>
              <a:gd name="connsiteY903" fmla="*/ 5256694 h 8099368"/>
              <a:gd name="connsiteX904" fmla="*/ 922273 w 12192000"/>
              <a:gd name="connsiteY904" fmla="*/ 5301816 h 8099368"/>
              <a:gd name="connsiteX905" fmla="*/ 922273 w 12192000"/>
              <a:gd name="connsiteY905" fmla="*/ 5324377 h 8099368"/>
              <a:gd name="connsiteX906" fmla="*/ 1034746 w 12192000"/>
              <a:gd name="connsiteY906" fmla="*/ 5346938 h 8099368"/>
              <a:gd name="connsiteX907" fmla="*/ 1124724 w 12192000"/>
              <a:gd name="connsiteY907" fmla="*/ 5392060 h 8099368"/>
              <a:gd name="connsiteX908" fmla="*/ 1147218 w 12192000"/>
              <a:gd name="connsiteY908" fmla="*/ 5414621 h 8099368"/>
              <a:gd name="connsiteX909" fmla="*/ 1237196 w 12192000"/>
              <a:gd name="connsiteY909" fmla="*/ 5459743 h 8099368"/>
              <a:gd name="connsiteX910" fmla="*/ 1192207 w 12192000"/>
              <a:gd name="connsiteY910" fmla="*/ 5459743 h 8099368"/>
              <a:gd name="connsiteX911" fmla="*/ 1079735 w 12192000"/>
              <a:gd name="connsiteY911" fmla="*/ 5414621 h 8099368"/>
              <a:gd name="connsiteX912" fmla="*/ 1169713 w 12192000"/>
              <a:gd name="connsiteY912" fmla="*/ 5459743 h 8099368"/>
              <a:gd name="connsiteX913" fmla="*/ 1304679 w 12192000"/>
              <a:gd name="connsiteY913" fmla="*/ 5527425 h 8099368"/>
              <a:gd name="connsiteX914" fmla="*/ 1475497 w 12192000"/>
              <a:gd name="connsiteY914" fmla="*/ 5609914 h 8099368"/>
              <a:gd name="connsiteX915" fmla="*/ 1529620 w 12192000"/>
              <a:gd name="connsiteY915" fmla="*/ 5640228 h 8099368"/>
              <a:gd name="connsiteX916" fmla="*/ 1439646 w 12192000"/>
              <a:gd name="connsiteY916" fmla="*/ 5595108 h 8099368"/>
              <a:gd name="connsiteX917" fmla="*/ 1417152 w 12192000"/>
              <a:gd name="connsiteY917" fmla="*/ 5617669 h 8099368"/>
              <a:gd name="connsiteX918" fmla="*/ 1507129 w 12192000"/>
              <a:gd name="connsiteY918" fmla="*/ 5662791 h 8099368"/>
              <a:gd name="connsiteX919" fmla="*/ 1574613 w 12192000"/>
              <a:gd name="connsiteY919" fmla="*/ 5707913 h 8099368"/>
              <a:gd name="connsiteX920" fmla="*/ 1642096 w 12192000"/>
              <a:gd name="connsiteY920" fmla="*/ 5730474 h 8099368"/>
              <a:gd name="connsiteX921" fmla="*/ 1597107 w 12192000"/>
              <a:gd name="connsiteY921" fmla="*/ 5730474 h 8099368"/>
              <a:gd name="connsiteX922" fmla="*/ 1619602 w 12192000"/>
              <a:gd name="connsiteY922" fmla="*/ 5753035 h 8099368"/>
              <a:gd name="connsiteX923" fmla="*/ 1687085 w 12192000"/>
              <a:gd name="connsiteY923" fmla="*/ 5798156 h 8099368"/>
              <a:gd name="connsiteX924" fmla="*/ 1732074 w 12192000"/>
              <a:gd name="connsiteY924" fmla="*/ 5820717 h 8099368"/>
              <a:gd name="connsiteX925" fmla="*/ 1822052 w 12192000"/>
              <a:gd name="connsiteY925" fmla="*/ 5888400 h 8099368"/>
              <a:gd name="connsiteX926" fmla="*/ 1709580 w 12192000"/>
              <a:gd name="connsiteY926" fmla="*/ 5820717 h 8099368"/>
              <a:gd name="connsiteX927" fmla="*/ 1574613 w 12192000"/>
              <a:gd name="connsiteY927" fmla="*/ 5775596 h 8099368"/>
              <a:gd name="connsiteX928" fmla="*/ 629845 w 12192000"/>
              <a:gd name="connsiteY928" fmla="*/ 5324377 h 8099368"/>
              <a:gd name="connsiteX929" fmla="*/ 292428 w 12192000"/>
              <a:gd name="connsiteY929" fmla="*/ 5166451 h 8099368"/>
              <a:gd name="connsiteX930" fmla="*/ 0 w 12192000"/>
              <a:gd name="connsiteY930" fmla="*/ 5166451 h 8099368"/>
              <a:gd name="connsiteX931" fmla="*/ 0 w 12192000"/>
              <a:gd name="connsiteY931" fmla="*/ 5164336 h 8099368"/>
              <a:gd name="connsiteX932" fmla="*/ 0 w 12192000"/>
              <a:gd name="connsiteY932" fmla="*/ 5149530 h 8099368"/>
              <a:gd name="connsiteX933" fmla="*/ 0 w 12192000"/>
              <a:gd name="connsiteY933" fmla="*/ 5133403 h 8099368"/>
              <a:gd name="connsiteX934" fmla="*/ 0 w 12192000"/>
              <a:gd name="connsiteY934" fmla="*/ 5109343 h 8099368"/>
              <a:gd name="connsiteX935" fmla="*/ 0 w 12192000"/>
              <a:gd name="connsiteY935" fmla="*/ 5075766 h 8099368"/>
              <a:gd name="connsiteX936" fmla="*/ 0 w 12192000"/>
              <a:gd name="connsiteY936" fmla="*/ 5031085 h 8099368"/>
              <a:gd name="connsiteX937" fmla="*/ 0 w 12192000"/>
              <a:gd name="connsiteY937" fmla="*/ 5030028 h 8099368"/>
              <a:gd name="connsiteX938" fmla="*/ 0 w 12192000"/>
              <a:gd name="connsiteY938" fmla="*/ 5022625 h 8099368"/>
              <a:gd name="connsiteX939" fmla="*/ 0 w 12192000"/>
              <a:gd name="connsiteY939" fmla="*/ 5002532 h 8099368"/>
              <a:gd name="connsiteX940" fmla="*/ 0 w 12192000"/>
              <a:gd name="connsiteY940" fmla="*/ 4963402 h 8099368"/>
              <a:gd name="connsiteX941" fmla="*/ 67484 w 12192000"/>
              <a:gd name="connsiteY941" fmla="*/ 4985963 h 8099368"/>
              <a:gd name="connsiteX942" fmla="*/ 0 w 12192000"/>
              <a:gd name="connsiteY942" fmla="*/ 4963402 h 8099368"/>
              <a:gd name="connsiteX943" fmla="*/ 0 w 12192000"/>
              <a:gd name="connsiteY943" fmla="*/ 4961331 h 8099368"/>
              <a:gd name="connsiteX944" fmla="*/ 0 w 12192000"/>
              <a:gd name="connsiteY944" fmla="*/ 4946834 h 8099368"/>
              <a:gd name="connsiteX945" fmla="*/ 0 w 12192000"/>
              <a:gd name="connsiteY945" fmla="*/ 4931043 h 8099368"/>
              <a:gd name="connsiteX946" fmla="*/ 0 w 12192000"/>
              <a:gd name="connsiteY946" fmla="*/ 4907485 h 8099368"/>
              <a:gd name="connsiteX947" fmla="*/ 0 w 12192000"/>
              <a:gd name="connsiteY947" fmla="*/ 4874607 h 8099368"/>
              <a:gd name="connsiteX948" fmla="*/ 0 w 12192000"/>
              <a:gd name="connsiteY948" fmla="*/ 4830857 h 8099368"/>
              <a:gd name="connsiteX949" fmla="*/ 0 w 12192000"/>
              <a:gd name="connsiteY949" fmla="*/ 4774680 h 8099368"/>
              <a:gd name="connsiteX950" fmla="*/ 0 w 12192000"/>
              <a:gd name="connsiteY950" fmla="*/ 4704524 h 8099368"/>
              <a:gd name="connsiteX951" fmla="*/ 0 w 12192000"/>
              <a:gd name="connsiteY951" fmla="*/ 4618836 h 8099368"/>
              <a:gd name="connsiteX952" fmla="*/ 0 w 12192000"/>
              <a:gd name="connsiteY952" fmla="*/ 4516062 h 8099368"/>
              <a:gd name="connsiteX953" fmla="*/ 0 w 12192000"/>
              <a:gd name="connsiteY953" fmla="*/ 4394648 h 8099368"/>
              <a:gd name="connsiteX954" fmla="*/ 0 w 12192000"/>
              <a:gd name="connsiteY954" fmla="*/ 4253042 h 8099368"/>
              <a:gd name="connsiteX955" fmla="*/ 0 w 12192000"/>
              <a:gd name="connsiteY955" fmla="*/ 4089690 h 8099368"/>
              <a:gd name="connsiteX956" fmla="*/ 0 w 12192000"/>
              <a:gd name="connsiteY956" fmla="*/ 3903039 h 8099368"/>
              <a:gd name="connsiteX957" fmla="*/ 0 w 12192000"/>
              <a:gd name="connsiteY957" fmla="*/ 3898104 h 8099368"/>
              <a:gd name="connsiteX958" fmla="*/ 0 w 12192000"/>
              <a:gd name="connsiteY958" fmla="*/ 3886383 h 8099368"/>
              <a:gd name="connsiteX959" fmla="*/ 0 w 12192000"/>
              <a:gd name="connsiteY959" fmla="*/ 3863558 h 8099368"/>
              <a:gd name="connsiteX960" fmla="*/ 0 w 12192000"/>
              <a:gd name="connsiteY960" fmla="*/ 3825927 h 8099368"/>
              <a:gd name="connsiteX961" fmla="*/ 0 w 12192000"/>
              <a:gd name="connsiteY961" fmla="*/ 3769789 h 8099368"/>
              <a:gd name="connsiteX962" fmla="*/ 0 w 12192000"/>
              <a:gd name="connsiteY962" fmla="*/ 3691443 h 8099368"/>
              <a:gd name="connsiteX963" fmla="*/ 0 w 12192000"/>
              <a:gd name="connsiteY963" fmla="*/ 3587187 h 8099368"/>
              <a:gd name="connsiteX964" fmla="*/ 0 w 12192000"/>
              <a:gd name="connsiteY964" fmla="*/ 3584366 h 8099368"/>
              <a:gd name="connsiteX965" fmla="*/ 0 w 12192000"/>
              <a:gd name="connsiteY965" fmla="*/ 3577669 h 8099368"/>
              <a:gd name="connsiteX966" fmla="*/ 0 w 12192000"/>
              <a:gd name="connsiteY966" fmla="*/ 3564625 h 8099368"/>
              <a:gd name="connsiteX967" fmla="*/ 0 w 12192000"/>
              <a:gd name="connsiteY967" fmla="*/ 3563259 h 8099368"/>
              <a:gd name="connsiteX968" fmla="*/ 0 w 12192000"/>
              <a:gd name="connsiteY968" fmla="*/ 3553697 h 8099368"/>
              <a:gd name="connsiteX969" fmla="*/ 0 w 12192000"/>
              <a:gd name="connsiteY969" fmla="*/ 3527744 h 8099368"/>
              <a:gd name="connsiteX970" fmla="*/ 0 w 12192000"/>
              <a:gd name="connsiteY970" fmla="*/ 3506058 h 8099368"/>
              <a:gd name="connsiteX971" fmla="*/ 0 w 12192000"/>
              <a:gd name="connsiteY971" fmla="*/ 3477202 h 8099368"/>
              <a:gd name="connsiteX972" fmla="*/ 0 w 12192000"/>
              <a:gd name="connsiteY972" fmla="*/ 3440149 h 8099368"/>
              <a:gd name="connsiteX973" fmla="*/ 0 w 12192000"/>
              <a:gd name="connsiteY973" fmla="*/ 3393876 h 8099368"/>
              <a:gd name="connsiteX974" fmla="*/ 0 w 12192000"/>
              <a:gd name="connsiteY974" fmla="*/ 3337358 h 8099368"/>
              <a:gd name="connsiteX975" fmla="*/ 0 w 12192000"/>
              <a:gd name="connsiteY975" fmla="*/ 3269571 h 8099368"/>
              <a:gd name="connsiteX976" fmla="*/ 0 w 12192000"/>
              <a:gd name="connsiteY976" fmla="*/ 3189490 h 8099368"/>
              <a:gd name="connsiteX977" fmla="*/ 0 w 12192000"/>
              <a:gd name="connsiteY977" fmla="*/ 3096090 h 8099368"/>
              <a:gd name="connsiteX978" fmla="*/ 0 w 12192000"/>
              <a:gd name="connsiteY978" fmla="*/ 2988347 h 8099368"/>
              <a:gd name="connsiteX979" fmla="*/ 0 w 12192000"/>
              <a:gd name="connsiteY979" fmla="*/ 2865237 h 8099368"/>
              <a:gd name="connsiteX980" fmla="*/ 0 w 12192000"/>
              <a:gd name="connsiteY980" fmla="*/ 2862417 h 8099368"/>
              <a:gd name="connsiteX981" fmla="*/ 0 w 12192000"/>
              <a:gd name="connsiteY981" fmla="*/ 2855719 h 8099368"/>
              <a:gd name="connsiteX982" fmla="*/ 0 w 12192000"/>
              <a:gd name="connsiteY982" fmla="*/ 2842676 h 8099368"/>
              <a:gd name="connsiteX983" fmla="*/ 0 w 12192000"/>
              <a:gd name="connsiteY983" fmla="*/ 2841883 h 8099368"/>
              <a:gd name="connsiteX984" fmla="*/ 0 w 12192000"/>
              <a:gd name="connsiteY984" fmla="*/ 2836331 h 8099368"/>
              <a:gd name="connsiteX985" fmla="*/ 0 w 12192000"/>
              <a:gd name="connsiteY985" fmla="*/ 2821261 h 8099368"/>
              <a:gd name="connsiteX986" fmla="*/ 0 w 12192000"/>
              <a:gd name="connsiteY986" fmla="*/ 2791914 h 8099368"/>
              <a:gd name="connsiteX987" fmla="*/ 0 w 12192000"/>
              <a:gd name="connsiteY987" fmla="*/ 2743531 h 8099368"/>
              <a:gd name="connsiteX988" fmla="*/ 0 w 12192000"/>
              <a:gd name="connsiteY988" fmla="*/ 2671354 h 8099368"/>
              <a:gd name="connsiteX989" fmla="*/ 0 w 12192000"/>
              <a:gd name="connsiteY989" fmla="*/ 2624855 h 8099368"/>
              <a:gd name="connsiteX990" fmla="*/ 0 w 12192000"/>
              <a:gd name="connsiteY990" fmla="*/ 2570623 h 8099368"/>
              <a:gd name="connsiteX991" fmla="*/ 0 w 12192000"/>
              <a:gd name="connsiteY991" fmla="*/ 2508063 h 8099368"/>
              <a:gd name="connsiteX992" fmla="*/ 0 w 12192000"/>
              <a:gd name="connsiteY992" fmla="*/ 2459141 h 8099368"/>
              <a:gd name="connsiteX993" fmla="*/ 44989 w 12192000"/>
              <a:gd name="connsiteY993" fmla="*/ 2459141 h 8099368"/>
              <a:gd name="connsiteX994" fmla="*/ 22495 w 12192000"/>
              <a:gd name="connsiteY994" fmla="*/ 2414019 h 8099368"/>
              <a:gd name="connsiteX995" fmla="*/ 0 w 12192000"/>
              <a:gd name="connsiteY995" fmla="*/ 2414019 h 8099368"/>
              <a:gd name="connsiteX996" fmla="*/ 0 w 12192000"/>
              <a:gd name="connsiteY996" fmla="*/ 2413181 h 8099368"/>
              <a:gd name="connsiteX997" fmla="*/ 0 w 12192000"/>
              <a:gd name="connsiteY997" fmla="*/ 2407321 h 8099368"/>
              <a:gd name="connsiteX998" fmla="*/ 0 w 12192000"/>
              <a:gd name="connsiteY998" fmla="*/ 2391414 h 8099368"/>
              <a:gd name="connsiteX999" fmla="*/ 0 w 12192000"/>
              <a:gd name="connsiteY999" fmla="*/ 2360436 h 8099368"/>
              <a:gd name="connsiteX1000" fmla="*/ 0 w 12192000"/>
              <a:gd name="connsiteY1000" fmla="*/ 2309366 h 8099368"/>
              <a:gd name="connsiteX1001" fmla="*/ 0 w 12192000"/>
              <a:gd name="connsiteY1001" fmla="*/ 2274726 h 8099368"/>
              <a:gd name="connsiteX1002" fmla="*/ 0 w 12192000"/>
              <a:gd name="connsiteY1002" fmla="*/ 2233179 h 8099368"/>
              <a:gd name="connsiteX1003" fmla="*/ 0 w 12192000"/>
              <a:gd name="connsiteY1003" fmla="*/ 2184097 h 8099368"/>
              <a:gd name="connsiteX1004" fmla="*/ 0 w 12192000"/>
              <a:gd name="connsiteY1004" fmla="*/ 2126852 h 8099368"/>
              <a:gd name="connsiteX1005" fmla="*/ 0 w 12192000"/>
              <a:gd name="connsiteY1005" fmla="*/ 2060816 h 8099368"/>
              <a:gd name="connsiteX1006" fmla="*/ 0 w 12192000"/>
              <a:gd name="connsiteY1006" fmla="*/ 1985361 h 8099368"/>
              <a:gd name="connsiteX1007" fmla="*/ 134967 w 12192000"/>
              <a:gd name="connsiteY1007" fmla="*/ 1985361 h 8099368"/>
              <a:gd name="connsiteX1008" fmla="*/ 89978 w 12192000"/>
              <a:gd name="connsiteY1008" fmla="*/ 1962800 h 8099368"/>
              <a:gd name="connsiteX1009" fmla="*/ 22495 w 12192000"/>
              <a:gd name="connsiteY1009" fmla="*/ 1917678 h 8099368"/>
              <a:gd name="connsiteX1010" fmla="*/ 0 w 12192000"/>
              <a:gd name="connsiteY1010" fmla="*/ 1895117 h 8099368"/>
              <a:gd name="connsiteX1011" fmla="*/ 0 w 12192000"/>
              <a:gd name="connsiteY1011" fmla="*/ 1892782 h 8099368"/>
              <a:gd name="connsiteX1012" fmla="*/ 0 w 12192000"/>
              <a:gd name="connsiteY1012" fmla="*/ 1876434 h 8099368"/>
              <a:gd name="connsiteX1013" fmla="*/ 0 w 12192000"/>
              <a:gd name="connsiteY1013" fmla="*/ 1858627 h 8099368"/>
              <a:gd name="connsiteX1014" fmla="*/ 0 w 12192000"/>
              <a:gd name="connsiteY1014" fmla="*/ 1832061 h 8099368"/>
              <a:gd name="connsiteX1015" fmla="*/ 0 w 12192000"/>
              <a:gd name="connsiteY1015" fmla="*/ 1794987 h 8099368"/>
              <a:gd name="connsiteX1016" fmla="*/ 0 w 12192000"/>
              <a:gd name="connsiteY1016" fmla="*/ 1745651 h 8099368"/>
              <a:gd name="connsiteX1017" fmla="*/ 0 w 12192000"/>
              <a:gd name="connsiteY1017" fmla="*/ 1682303 h 8099368"/>
              <a:gd name="connsiteX1018" fmla="*/ 0 w 12192000"/>
              <a:gd name="connsiteY1018" fmla="*/ 1603192 h 8099368"/>
              <a:gd name="connsiteX1019" fmla="*/ 0 w 12192000"/>
              <a:gd name="connsiteY1019" fmla="*/ 1506564 h 8099368"/>
              <a:gd name="connsiteX1020" fmla="*/ 0 w 12192000"/>
              <a:gd name="connsiteY1020" fmla="*/ 1390669 h 8099368"/>
              <a:gd name="connsiteX1021" fmla="*/ 0 w 12192000"/>
              <a:gd name="connsiteY1021" fmla="*/ 1253756 h 8099368"/>
              <a:gd name="connsiteX1022" fmla="*/ 0 w 12192000"/>
              <a:gd name="connsiteY1022" fmla="*/ 1094073 h 8099368"/>
              <a:gd name="connsiteX1023" fmla="*/ 0 w 12192000"/>
              <a:gd name="connsiteY1023" fmla="*/ 909867 h 8099368"/>
              <a:gd name="connsiteX1024" fmla="*/ 0 w 12192000"/>
              <a:gd name="connsiteY1024" fmla="*/ 699389 h 8099368"/>
              <a:gd name="connsiteX1025" fmla="*/ 382406 w 12192000"/>
              <a:gd name="connsiteY1025" fmla="*/ 902437 h 8099368"/>
              <a:gd name="connsiteX1026" fmla="*/ 944768 w 12192000"/>
              <a:gd name="connsiteY1026" fmla="*/ 1218290 h 8099368"/>
              <a:gd name="connsiteX1027" fmla="*/ 989757 w 12192000"/>
              <a:gd name="connsiteY1027" fmla="*/ 1240851 h 8099368"/>
              <a:gd name="connsiteX1028" fmla="*/ 494878 w 12192000"/>
              <a:gd name="connsiteY1028" fmla="*/ 857315 h 8099368"/>
              <a:gd name="connsiteX1029" fmla="*/ 472384 w 12192000"/>
              <a:gd name="connsiteY1029" fmla="*/ 834754 h 8099368"/>
              <a:gd name="connsiteX1030" fmla="*/ 472384 w 12192000"/>
              <a:gd name="connsiteY1030" fmla="*/ 789632 h 8099368"/>
              <a:gd name="connsiteX1031" fmla="*/ 539867 w 12192000"/>
              <a:gd name="connsiteY1031" fmla="*/ 857315 h 8099368"/>
              <a:gd name="connsiteX1032" fmla="*/ 854790 w 12192000"/>
              <a:gd name="connsiteY1032" fmla="*/ 970120 h 8099368"/>
              <a:gd name="connsiteX1033" fmla="*/ 562362 w 12192000"/>
              <a:gd name="connsiteY1033" fmla="*/ 812193 h 8099368"/>
              <a:gd name="connsiteX1034" fmla="*/ 404901 w 12192000"/>
              <a:gd name="connsiteY1034" fmla="*/ 699389 h 8099368"/>
              <a:gd name="connsiteX1035" fmla="*/ 652340 w 12192000"/>
              <a:gd name="connsiteY1035" fmla="*/ 834754 h 8099368"/>
              <a:gd name="connsiteX1036" fmla="*/ 719823 w 12192000"/>
              <a:gd name="connsiteY1036" fmla="*/ 857315 h 8099368"/>
              <a:gd name="connsiteX1037" fmla="*/ 562362 w 12192000"/>
              <a:gd name="connsiteY1037" fmla="*/ 721950 h 8099368"/>
              <a:gd name="connsiteX1038" fmla="*/ 427395 w 12192000"/>
              <a:gd name="connsiteY1038" fmla="*/ 654267 h 8099368"/>
              <a:gd name="connsiteX1039" fmla="*/ 742318 w 12192000"/>
              <a:gd name="connsiteY1039" fmla="*/ 789632 h 8099368"/>
              <a:gd name="connsiteX1040" fmla="*/ 877284 w 12192000"/>
              <a:gd name="connsiteY1040" fmla="*/ 812193 h 8099368"/>
              <a:gd name="connsiteX1041" fmla="*/ 899779 w 12192000"/>
              <a:gd name="connsiteY1041" fmla="*/ 789632 h 8099368"/>
              <a:gd name="connsiteX1042" fmla="*/ 809801 w 12192000"/>
              <a:gd name="connsiteY1042" fmla="*/ 721950 h 8099368"/>
              <a:gd name="connsiteX1043" fmla="*/ 539867 w 12192000"/>
              <a:gd name="connsiteY1043" fmla="*/ 586584 h 8099368"/>
              <a:gd name="connsiteX1044" fmla="*/ 607351 w 12192000"/>
              <a:gd name="connsiteY1044" fmla="*/ 564023 h 8099368"/>
              <a:gd name="connsiteX1045" fmla="*/ 629845 w 12192000"/>
              <a:gd name="connsiteY1045" fmla="*/ 541462 h 8099368"/>
              <a:gd name="connsiteX1046" fmla="*/ 787307 w 12192000"/>
              <a:gd name="connsiteY1046" fmla="*/ 609145 h 8099368"/>
              <a:gd name="connsiteX1047" fmla="*/ 652340 w 12192000"/>
              <a:gd name="connsiteY1047" fmla="*/ 586584 h 8099368"/>
              <a:gd name="connsiteX1048" fmla="*/ 877284 w 12192000"/>
              <a:gd name="connsiteY1048" fmla="*/ 721950 h 8099368"/>
              <a:gd name="connsiteX1049" fmla="*/ 967262 w 12192000"/>
              <a:gd name="connsiteY1049" fmla="*/ 744510 h 8099368"/>
              <a:gd name="connsiteX1050" fmla="*/ 1034746 w 12192000"/>
              <a:gd name="connsiteY1050" fmla="*/ 676828 h 8099368"/>
              <a:gd name="connsiteX1051" fmla="*/ 787307 w 12192000"/>
              <a:gd name="connsiteY1051" fmla="*/ 518901 h 8099368"/>
              <a:gd name="connsiteX1052" fmla="*/ 584856 w 12192000"/>
              <a:gd name="connsiteY1052" fmla="*/ 451218 h 8099368"/>
              <a:gd name="connsiteX1053" fmla="*/ 562362 w 12192000"/>
              <a:gd name="connsiteY1053" fmla="*/ 406097 h 8099368"/>
              <a:gd name="connsiteX1054" fmla="*/ 652340 w 12192000"/>
              <a:gd name="connsiteY1054" fmla="*/ 451218 h 8099368"/>
              <a:gd name="connsiteX1055" fmla="*/ 584856 w 12192000"/>
              <a:gd name="connsiteY1055" fmla="*/ 383536 h 8099368"/>
              <a:gd name="connsiteX1056" fmla="*/ 517373 w 12192000"/>
              <a:gd name="connsiteY1056" fmla="*/ 360975 h 8099368"/>
              <a:gd name="connsiteX1057" fmla="*/ 427395 w 12192000"/>
              <a:gd name="connsiteY1057" fmla="*/ 293292 h 8099368"/>
              <a:gd name="connsiteX1058" fmla="*/ 584856 w 12192000"/>
              <a:gd name="connsiteY1058" fmla="*/ 360975 h 8099368"/>
              <a:gd name="connsiteX1059" fmla="*/ 629845 w 12192000"/>
              <a:gd name="connsiteY1059" fmla="*/ 406097 h 8099368"/>
              <a:gd name="connsiteX1060" fmla="*/ 1147218 w 12192000"/>
              <a:gd name="connsiteY1060" fmla="*/ 654267 h 8099368"/>
              <a:gd name="connsiteX1061" fmla="*/ 1034746 w 12192000"/>
              <a:gd name="connsiteY1061" fmla="*/ 586584 h 8099368"/>
              <a:gd name="connsiteX1062" fmla="*/ 809801 w 12192000"/>
              <a:gd name="connsiteY1062" fmla="*/ 428658 h 8099368"/>
              <a:gd name="connsiteX1063" fmla="*/ 719823 w 12192000"/>
              <a:gd name="connsiteY1063" fmla="*/ 406097 h 8099368"/>
              <a:gd name="connsiteX1064" fmla="*/ 742318 w 12192000"/>
              <a:gd name="connsiteY1064" fmla="*/ 406097 h 8099368"/>
              <a:gd name="connsiteX1065" fmla="*/ 674834 w 12192000"/>
              <a:gd name="connsiteY1065" fmla="*/ 338414 h 8099368"/>
              <a:gd name="connsiteX1066" fmla="*/ 562362 w 12192000"/>
              <a:gd name="connsiteY1066" fmla="*/ 270731 h 8099368"/>
              <a:gd name="connsiteX1067" fmla="*/ 404901 w 12192000"/>
              <a:gd name="connsiteY1067" fmla="*/ 180488 h 8099368"/>
              <a:gd name="connsiteX1068" fmla="*/ 382406 w 12192000"/>
              <a:gd name="connsiteY1068" fmla="*/ 157927 h 8099368"/>
              <a:gd name="connsiteX1069" fmla="*/ 314923 w 12192000"/>
              <a:gd name="connsiteY1069" fmla="*/ 112805 h 8099368"/>
              <a:gd name="connsiteX1070" fmla="*/ 224945 w 12192000"/>
              <a:gd name="connsiteY1070" fmla="*/ 67683 h 8099368"/>
              <a:gd name="connsiteX1071" fmla="*/ 112472 w 12192000"/>
              <a:gd name="connsiteY1071" fmla="*/ 0 h 8099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</a:cxnLst>
            <a:rect l="l" t="t" r="r" b="b"/>
            <a:pathLst>
              <a:path w="12192000" h="8099368">
                <a:moveTo>
                  <a:pt x="6471976" y="6950228"/>
                </a:moveTo>
                <a:lnTo>
                  <a:pt x="6486842" y="6951583"/>
                </a:lnTo>
                <a:cubicBezTo>
                  <a:pt x="6495278" y="6954404"/>
                  <a:pt x="6500901" y="6960044"/>
                  <a:pt x="6500901" y="6971324"/>
                </a:cubicBezTo>
                <a:cubicBezTo>
                  <a:pt x="6489654" y="6965684"/>
                  <a:pt x="6481219" y="6958634"/>
                  <a:pt x="6473135" y="6951231"/>
                </a:cubicBezTo>
                <a:close/>
                <a:moveTo>
                  <a:pt x="9762599" y="6948763"/>
                </a:moveTo>
                <a:cubicBezTo>
                  <a:pt x="9830082" y="6971324"/>
                  <a:pt x="9875071" y="6993885"/>
                  <a:pt x="9920060" y="7016446"/>
                </a:cubicBezTo>
                <a:cubicBezTo>
                  <a:pt x="10100016" y="7084129"/>
                  <a:pt x="10189993" y="7151812"/>
                  <a:pt x="10347455" y="7219494"/>
                </a:cubicBezTo>
                <a:cubicBezTo>
                  <a:pt x="10167499" y="7151812"/>
                  <a:pt x="9987543" y="7084129"/>
                  <a:pt x="9897565" y="7016446"/>
                </a:cubicBezTo>
                <a:cubicBezTo>
                  <a:pt x="9852576" y="6993885"/>
                  <a:pt x="9807588" y="6971324"/>
                  <a:pt x="9762599" y="6948763"/>
                </a:cubicBezTo>
                <a:close/>
                <a:moveTo>
                  <a:pt x="7892826" y="6551161"/>
                </a:moveTo>
                <a:lnTo>
                  <a:pt x="7916998" y="6561350"/>
                </a:lnTo>
                <a:cubicBezTo>
                  <a:pt x="7922271" y="6563818"/>
                  <a:pt x="7923676" y="6565228"/>
                  <a:pt x="7918053" y="6565228"/>
                </a:cubicBezTo>
                <a:close/>
                <a:moveTo>
                  <a:pt x="7862076" y="6534013"/>
                </a:moveTo>
                <a:lnTo>
                  <a:pt x="7892826" y="6551161"/>
                </a:lnTo>
                <a:lnTo>
                  <a:pt x="7892746" y="6551127"/>
                </a:lnTo>
                <a:cubicBezTo>
                  <a:pt x="7882905" y="6546897"/>
                  <a:pt x="7872361" y="6541962"/>
                  <a:pt x="7864277" y="6536674"/>
                </a:cubicBezTo>
                <a:close/>
                <a:moveTo>
                  <a:pt x="4206466" y="6429862"/>
                </a:moveTo>
                <a:cubicBezTo>
                  <a:pt x="4296443" y="6474984"/>
                  <a:pt x="4341432" y="6497545"/>
                  <a:pt x="4386421" y="6520106"/>
                </a:cubicBezTo>
                <a:cubicBezTo>
                  <a:pt x="4296443" y="6497545"/>
                  <a:pt x="4251454" y="6474984"/>
                  <a:pt x="4206466" y="6429862"/>
                </a:cubicBezTo>
                <a:close/>
                <a:moveTo>
                  <a:pt x="7379061" y="6060797"/>
                </a:moveTo>
                <a:lnTo>
                  <a:pt x="7386609" y="6063622"/>
                </a:lnTo>
                <a:lnTo>
                  <a:pt x="7389432" y="6066068"/>
                </a:lnTo>
                <a:cubicBezTo>
                  <a:pt x="7395056" y="6068888"/>
                  <a:pt x="7400680" y="6068888"/>
                  <a:pt x="7400680" y="6068888"/>
                </a:cubicBezTo>
                <a:cubicBezTo>
                  <a:pt x="7389433" y="6068888"/>
                  <a:pt x="7383809" y="6068888"/>
                  <a:pt x="7380997" y="6066068"/>
                </a:cubicBezTo>
                <a:close/>
                <a:moveTo>
                  <a:pt x="1507129" y="5662791"/>
                </a:moveTo>
                <a:cubicBezTo>
                  <a:pt x="1552119" y="5662791"/>
                  <a:pt x="1574613" y="5685352"/>
                  <a:pt x="1619602" y="5707913"/>
                </a:cubicBezTo>
                <a:cubicBezTo>
                  <a:pt x="1619602" y="5707913"/>
                  <a:pt x="1619602" y="5707913"/>
                  <a:pt x="1597107" y="5707913"/>
                </a:cubicBezTo>
                <a:cubicBezTo>
                  <a:pt x="1574613" y="5685352"/>
                  <a:pt x="1529624" y="5685352"/>
                  <a:pt x="1507129" y="5662791"/>
                </a:cubicBezTo>
                <a:close/>
                <a:moveTo>
                  <a:pt x="1529627" y="5640232"/>
                </a:moveTo>
                <a:lnTo>
                  <a:pt x="1687085" y="5707913"/>
                </a:lnTo>
                <a:cubicBezTo>
                  <a:pt x="1737698" y="5730474"/>
                  <a:pt x="1788310" y="5753035"/>
                  <a:pt x="1844546" y="5775596"/>
                </a:cubicBezTo>
                <a:cubicBezTo>
                  <a:pt x="1934524" y="5798156"/>
                  <a:pt x="2024502" y="5820717"/>
                  <a:pt x="2114480" y="5888400"/>
                </a:cubicBezTo>
                <a:cubicBezTo>
                  <a:pt x="2181964" y="5910961"/>
                  <a:pt x="2226952" y="5933522"/>
                  <a:pt x="2226952" y="5956083"/>
                </a:cubicBezTo>
                <a:cubicBezTo>
                  <a:pt x="2159469" y="5933522"/>
                  <a:pt x="2136975" y="5910961"/>
                  <a:pt x="2091986" y="5888400"/>
                </a:cubicBezTo>
                <a:cubicBezTo>
                  <a:pt x="2046997" y="5888400"/>
                  <a:pt x="2024502" y="5865839"/>
                  <a:pt x="2002008" y="5865839"/>
                </a:cubicBezTo>
                <a:cubicBezTo>
                  <a:pt x="1979513" y="5843278"/>
                  <a:pt x="1934524" y="5843278"/>
                  <a:pt x="1912030" y="5820717"/>
                </a:cubicBezTo>
                <a:cubicBezTo>
                  <a:pt x="1912030" y="5820717"/>
                  <a:pt x="1889536" y="5820717"/>
                  <a:pt x="1889536" y="5820717"/>
                </a:cubicBezTo>
                <a:cubicBezTo>
                  <a:pt x="1777063" y="5753035"/>
                  <a:pt x="1664591" y="5707913"/>
                  <a:pt x="1574613" y="5662791"/>
                </a:cubicBezTo>
                <a:close/>
                <a:moveTo>
                  <a:pt x="1529620" y="5640228"/>
                </a:moveTo>
                <a:lnTo>
                  <a:pt x="1529627" y="5640232"/>
                </a:lnTo>
                <a:lnTo>
                  <a:pt x="1529624" y="5640230"/>
                </a:lnTo>
                <a:close/>
                <a:moveTo>
                  <a:pt x="10572399" y="2481701"/>
                </a:moveTo>
                <a:cubicBezTo>
                  <a:pt x="10572399" y="2481701"/>
                  <a:pt x="10594894" y="2481701"/>
                  <a:pt x="10594894" y="2481701"/>
                </a:cubicBezTo>
                <a:cubicBezTo>
                  <a:pt x="10617388" y="2481701"/>
                  <a:pt x="10662377" y="2504262"/>
                  <a:pt x="10684872" y="2526823"/>
                </a:cubicBezTo>
                <a:cubicBezTo>
                  <a:pt x="10639883" y="2504262"/>
                  <a:pt x="10617388" y="2504262"/>
                  <a:pt x="10572399" y="2481701"/>
                </a:cubicBezTo>
                <a:close/>
                <a:moveTo>
                  <a:pt x="4791322" y="2098166"/>
                </a:moveTo>
                <a:cubicBezTo>
                  <a:pt x="4802569" y="2098166"/>
                  <a:pt x="4808193" y="2098166"/>
                  <a:pt x="4811005" y="2100986"/>
                </a:cubicBezTo>
                <a:lnTo>
                  <a:pt x="4812941" y="2106256"/>
                </a:lnTo>
                <a:lnTo>
                  <a:pt x="4805393" y="2103432"/>
                </a:lnTo>
                <a:lnTo>
                  <a:pt x="4802569" y="2100986"/>
                </a:lnTo>
                <a:cubicBezTo>
                  <a:pt x="4796946" y="2098166"/>
                  <a:pt x="4791322" y="2098166"/>
                  <a:pt x="4791322" y="2098166"/>
                </a:cubicBezTo>
                <a:close/>
                <a:moveTo>
                  <a:pt x="7805580" y="1624386"/>
                </a:moveTo>
                <a:cubicBezTo>
                  <a:pt x="7895558" y="1646947"/>
                  <a:pt x="7940547" y="1669508"/>
                  <a:pt x="7985536" y="1714630"/>
                </a:cubicBezTo>
                <a:cubicBezTo>
                  <a:pt x="7895558" y="1669508"/>
                  <a:pt x="7850569" y="1646947"/>
                  <a:pt x="7805580" y="1624386"/>
                </a:cubicBezTo>
                <a:close/>
                <a:moveTo>
                  <a:pt x="4299175" y="1593331"/>
                </a:moveTo>
                <a:lnTo>
                  <a:pt x="4299255" y="1593365"/>
                </a:lnTo>
                <a:cubicBezTo>
                  <a:pt x="4309097" y="1597595"/>
                  <a:pt x="4319641" y="1602530"/>
                  <a:pt x="4327725" y="1607818"/>
                </a:cubicBezTo>
                <a:lnTo>
                  <a:pt x="4329926" y="1610479"/>
                </a:lnTo>
                <a:close/>
                <a:moveTo>
                  <a:pt x="4273949" y="1579265"/>
                </a:moveTo>
                <a:lnTo>
                  <a:pt x="4299175" y="1593331"/>
                </a:lnTo>
                <a:lnTo>
                  <a:pt x="4275003" y="1583142"/>
                </a:lnTo>
                <a:cubicBezTo>
                  <a:pt x="4269731" y="1580675"/>
                  <a:pt x="4268325" y="1579265"/>
                  <a:pt x="4273949" y="1579265"/>
                </a:cubicBezTo>
                <a:close/>
                <a:moveTo>
                  <a:pt x="1844546" y="879876"/>
                </a:moveTo>
                <a:cubicBezTo>
                  <a:pt x="2024502" y="970120"/>
                  <a:pt x="2204458" y="1037802"/>
                  <a:pt x="2294436" y="1105485"/>
                </a:cubicBezTo>
                <a:cubicBezTo>
                  <a:pt x="2339425" y="1128046"/>
                  <a:pt x="2384414" y="1150607"/>
                  <a:pt x="2429403" y="1173168"/>
                </a:cubicBezTo>
                <a:cubicBezTo>
                  <a:pt x="2361919" y="1150607"/>
                  <a:pt x="2316930" y="1128046"/>
                  <a:pt x="2271942" y="1105485"/>
                </a:cubicBezTo>
                <a:cubicBezTo>
                  <a:pt x="2091986" y="1037802"/>
                  <a:pt x="2002008" y="970120"/>
                  <a:pt x="1844546" y="879876"/>
                </a:cubicBezTo>
                <a:close/>
                <a:moveTo>
                  <a:pt x="112472" y="0"/>
                </a:moveTo>
                <a:cubicBezTo>
                  <a:pt x="202450" y="22561"/>
                  <a:pt x="202450" y="45122"/>
                  <a:pt x="247439" y="67683"/>
                </a:cubicBezTo>
                <a:cubicBezTo>
                  <a:pt x="247439" y="67683"/>
                  <a:pt x="247439" y="67683"/>
                  <a:pt x="269934" y="67683"/>
                </a:cubicBezTo>
                <a:cubicBezTo>
                  <a:pt x="269934" y="67683"/>
                  <a:pt x="292428" y="67683"/>
                  <a:pt x="292428" y="67683"/>
                </a:cubicBezTo>
                <a:cubicBezTo>
                  <a:pt x="292428" y="67683"/>
                  <a:pt x="292428" y="67683"/>
                  <a:pt x="292428" y="45122"/>
                </a:cubicBezTo>
                <a:cubicBezTo>
                  <a:pt x="247439" y="45122"/>
                  <a:pt x="202450" y="22561"/>
                  <a:pt x="202450" y="0"/>
                </a:cubicBezTo>
                <a:cubicBezTo>
                  <a:pt x="269934" y="22561"/>
                  <a:pt x="292428" y="45122"/>
                  <a:pt x="314923" y="45122"/>
                </a:cubicBezTo>
                <a:cubicBezTo>
                  <a:pt x="382406" y="90244"/>
                  <a:pt x="427395" y="112805"/>
                  <a:pt x="494878" y="157927"/>
                </a:cubicBezTo>
                <a:cubicBezTo>
                  <a:pt x="494878" y="157927"/>
                  <a:pt x="517373" y="157927"/>
                  <a:pt x="517373" y="180488"/>
                </a:cubicBezTo>
                <a:cubicBezTo>
                  <a:pt x="539867" y="180488"/>
                  <a:pt x="562362" y="203048"/>
                  <a:pt x="607351" y="225609"/>
                </a:cubicBezTo>
                <a:cubicBezTo>
                  <a:pt x="674834" y="225609"/>
                  <a:pt x="742318" y="248170"/>
                  <a:pt x="809801" y="248170"/>
                </a:cubicBezTo>
                <a:cubicBezTo>
                  <a:pt x="832295" y="270731"/>
                  <a:pt x="787307" y="270731"/>
                  <a:pt x="787307" y="293292"/>
                </a:cubicBezTo>
                <a:cubicBezTo>
                  <a:pt x="764812" y="338414"/>
                  <a:pt x="832295" y="406097"/>
                  <a:pt x="989757" y="451218"/>
                </a:cubicBezTo>
                <a:cubicBezTo>
                  <a:pt x="1147218" y="518901"/>
                  <a:pt x="1147218" y="541462"/>
                  <a:pt x="1169713" y="564023"/>
                </a:cubicBezTo>
                <a:cubicBezTo>
                  <a:pt x="1237196" y="609145"/>
                  <a:pt x="1282185" y="631706"/>
                  <a:pt x="1327174" y="654267"/>
                </a:cubicBezTo>
                <a:cubicBezTo>
                  <a:pt x="1327174" y="676828"/>
                  <a:pt x="1349668" y="676828"/>
                  <a:pt x="1349668" y="676828"/>
                </a:cubicBezTo>
                <a:cubicBezTo>
                  <a:pt x="1349668" y="676828"/>
                  <a:pt x="1349668" y="676828"/>
                  <a:pt x="1349668" y="699389"/>
                </a:cubicBezTo>
                <a:cubicBezTo>
                  <a:pt x="1417152" y="721950"/>
                  <a:pt x="1484635" y="744510"/>
                  <a:pt x="1507129" y="789632"/>
                </a:cubicBezTo>
                <a:cubicBezTo>
                  <a:pt x="1552119" y="789632"/>
                  <a:pt x="1574613" y="812193"/>
                  <a:pt x="1597107" y="812193"/>
                </a:cubicBezTo>
                <a:cubicBezTo>
                  <a:pt x="1844546" y="947559"/>
                  <a:pt x="2091986" y="1105485"/>
                  <a:pt x="2339425" y="1240851"/>
                </a:cubicBezTo>
                <a:cubicBezTo>
                  <a:pt x="2384414" y="1263412"/>
                  <a:pt x="2429403" y="1285973"/>
                  <a:pt x="2519381" y="1285973"/>
                </a:cubicBezTo>
                <a:cubicBezTo>
                  <a:pt x="2541875" y="1285973"/>
                  <a:pt x="2496886" y="1263412"/>
                  <a:pt x="2541875" y="1263412"/>
                </a:cubicBezTo>
                <a:cubicBezTo>
                  <a:pt x="2496886" y="1240851"/>
                  <a:pt x="2451897" y="1218290"/>
                  <a:pt x="2429403" y="1173168"/>
                </a:cubicBezTo>
                <a:cubicBezTo>
                  <a:pt x="2474392" y="1195729"/>
                  <a:pt x="2519381" y="1218290"/>
                  <a:pt x="2541875" y="1240851"/>
                </a:cubicBezTo>
                <a:cubicBezTo>
                  <a:pt x="2564370" y="1240851"/>
                  <a:pt x="2586864" y="1240851"/>
                  <a:pt x="2586864" y="1240851"/>
                </a:cubicBezTo>
                <a:cubicBezTo>
                  <a:pt x="2609359" y="1218290"/>
                  <a:pt x="2631853" y="1218290"/>
                  <a:pt x="2609359" y="1218290"/>
                </a:cubicBezTo>
                <a:cubicBezTo>
                  <a:pt x="2631853" y="1218290"/>
                  <a:pt x="2429403" y="1150607"/>
                  <a:pt x="2631853" y="1195729"/>
                </a:cubicBezTo>
                <a:cubicBezTo>
                  <a:pt x="2631853" y="1195729"/>
                  <a:pt x="2744325" y="1218290"/>
                  <a:pt x="2744325" y="1173168"/>
                </a:cubicBezTo>
                <a:cubicBezTo>
                  <a:pt x="2676842" y="1150607"/>
                  <a:pt x="2699336" y="1128046"/>
                  <a:pt x="2609359" y="1105485"/>
                </a:cubicBezTo>
                <a:cubicBezTo>
                  <a:pt x="2496886" y="1060363"/>
                  <a:pt x="2564370" y="1105485"/>
                  <a:pt x="2519381" y="1105485"/>
                </a:cubicBezTo>
                <a:cubicBezTo>
                  <a:pt x="2429403" y="1082924"/>
                  <a:pt x="2429403" y="1037802"/>
                  <a:pt x="2384414" y="1015242"/>
                </a:cubicBezTo>
                <a:cubicBezTo>
                  <a:pt x="2541875" y="1060363"/>
                  <a:pt x="2586864" y="1060363"/>
                  <a:pt x="2609359" y="1037802"/>
                </a:cubicBezTo>
                <a:cubicBezTo>
                  <a:pt x="2564370" y="1015242"/>
                  <a:pt x="2451897" y="970120"/>
                  <a:pt x="2474392" y="947559"/>
                </a:cubicBezTo>
                <a:cubicBezTo>
                  <a:pt x="2541875" y="992681"/>
                  <a:pt x="2654347" y="1015242"/>
                  <a:pt x="2654347" y="1037802"/>
                </a:cubicBezTo>
                <a:cubicBezTo>
                  <a:pt x="2789314" y="1128046"/>
                  <a:pt x="2991764" y="1195729"/>
                  <a:pt x="3104237" y="1285973"/>
                </a:cubicBezTo>
                <a:cubicBezTo>
                  <a:pt x="3171720" y="1308534"/>
                  <a:pt x="3239203" y="1331095"/>
                  <a:pt x="3284193" y="1353655"/>
                </a:cubicBezTo>
                <a:cubicBezTo>
                  <a:pt x="3486643" y="1466460"/>
                  <a:pt x="3711587" y="1579265"/>
                  <a:pt x="3936532" y="1669508"/>
                </a:cubicBezTo>
                <a:cubicBezTo>
                  <a:pt x="4071499" y="1737191"/>
                  <a:pt x="4228960" y="1804874"/>
                  <a:pt x="4363927" y="1872556"/>
                </a:cubicBezTo>
                <a:cubicBezTo>
                  <a:pt x="4498894" y="1940239"/>
                  <a:pt x="4656355" y="2007922"/>
                  <a:pt x="4791322" y="2098166"/>
                </a:cubicBezTo>
                <a:lnTo>
                  <a:pt x="4805393" y="2103432"/>
                </a:lnTo>
                <a:lnTo>
                  <a:pt x="4810302" y="2107684"/>
                </a:lnTo>
                <a:cubicBezTo>
                  <a:pt x="4812410" y="2110856"/>
                  <a:pt x="4813816" y="2115087"/>
                  <a:pt x="4813816" y="2120727"/>
                </a:cubicBezTo>
                <a:cubicBezTo>
                  <a:pt x="4813816" y="2115087"/>
                  <a:pt x="4813816" y="2110856"/>
                  <a:pt x="4813465" y="2107684"/>
                </a:cubicBezTo>
                <a:lnTo>
                  <a:pt x="4812941" y="2106256"/>
                </a:lnTo>
                <a:lnTo>
                  <a:pt x="4979713" y="2168669"/>
                </a:lnTo>
                <a:cubicBezTo>
                  <a:pt x="5038761" y="2194050"/>
                  <a:pt x="5094997" y="2222251"/>
                  <a:pt x="5151233" y="2256092"/>
                </a:cubicBezTo>
                <a:cubicBezTo>
                  <a:pt x="5173728" y="2256092"/>
                  <a:pt x="5196222" y="2256092"/>
                  <a:pt x="5218717" y="2256092"/>
                </a:cubicBezTo>
                <a:cubicBezTo>
                  <a:pt x="5196222" y="2256092"/>
                  <a:pt x="5151233" y="2233531"/>
                  <a:pt x="5128739" y="2210970"/>
                </a:cubicBezTo>
                <a:cubicBezTo>
                  <a:pt x="4993772" y="2143288"/>
                  <a:pt x="4836311" y="2075605"/>
                  <a:pt x="4701344" y="2007922"/>
                </a:cubicBezTo>
                <a:cubicBezTo>
                  <a:pt x="4656355" y="1962800"/>
                  <a:pt x="4588872" y="1940239"/>
                  <a:pt x="4543883" y="1917678"/>
                </a:cubicBezTo>
                <a:cubicBezTo>
                  <a:pt x="4408916" y="1849996"/>
                  <a:pt x="4363927" y="1804874"/>
                  <a:pt x="4228960" y="1759752"/>
                </a:cubicBezTo>
                <a:cubicBezTo>
                  <a:pt x="4161476" y="1714630"/>
                  <a:pt x="4116488" y="1669508"/>
                  <a:pt x="3981521" y="1624386"/>
                </a:cubicBezTo>
                <a:cubicBezTo>
                  <a:pt x="3959027" y="1601825"/>
                  <a:pt x="3936532" y="1579265"/>
                  <a:pt x="3891543" y="1579265"/>
                </a:cubicBezTo>
                <a:cubicBezTo>
                  <a:pt x="3801565" y="1511582"/>
                  <a:pt x="3644104" y="1443899"/>
                  <a:pt x="3576621" y="1398777"/>
                </a:cubicBezTo>
                <a:cubicBezTo>
                  <a:pt x="3531632" y="1353655"/>
                  <a:pt x="3621609" y="1353655"/>
                  <a:pt x="3554126" y="1308534"/>
                </a:cubicBezTo>
                <a:cubicBezTo>
                  <a:pt x="3554126" y="1308534"/>
                  <a:pt x="3554126" y="1308534"/>
                  <a:pt x="3531632" y="1308534"/>
                </a:cubicBezTo>
                <a:cubicBezTo>
                  <a:pt x="3464148" y="1285973"/>
                  <a:pt x="3396665" y="1308534"/>
                  <a:pt x="3306687" y="1263412"/>
                </a:cubicBezTo>
                <a:cubicBezTo>
                  <a:pt x="3284193" y="1240851"/>
                  <a:pt x="3239203" y="1218290"/>
                  <a:pt x="3216709" y="1195729"/>
                </a:cubicBezTo>
                <a:cubicBezTo>
                  <a:pt x="3126731" y="1173168"/>
                  <a:pt x="3059248" y="1105485"/>
                  <a:pt x="2969270" y="1150607"/>
                </a:cubicBezTo>
                <a:cubicBezTo>
                  <a:pt x="2969270" y="1173168"/>
                  <a:pt x="2879292" y="1150607"/>
                  <a:pt x="2834303" y="1128046"/>
                </a:cubicBezTo>
                <a:cubicBezTo>
                  <a:pt x="2744325" y="1082924"/>
                  <a:pt x="2901787" y="1128046"/>
                  <a:pt x="2879292" y="1105485"/>
                </a:cubicBezTo>
                <a:cubicBezTo>
                  <a:pt x="2834303" y="1082924"/>
                  <a:pt x="2856798" y="1082924"/>
                  <a:pt x="2856798" y="1060363"/>
                </a:cubicBezTo>
                <a:cubicBezTo>
                  <a:pt x="2879292" y="1060363"/>
                  <a:pt x="2901787" y="1082924"/>
                  <a:pt x="2901787" y="1082924"/>
                </a:cubicBezTo>
                <a:cubicBezTo>
                  <a:pt x="2924281" y="1082924"/>
                  <a:pt x="2901787" y="1105485"/>
                  <a:pt x="2901787" y="1105485"/>
                </a:cubicBezTo>
                <a:cubicBezTo>
                  <a:pt x="3036753" y="1105485"/>
                  <a:pt x="3149225" y="1128046"/>
                  <a:pt x="3261698" y="1195729"/>
                </a:cubicBezTo>
                <a:cubicBezTo>
                  <a:pt x="3284193" y="1195729"/>
                  <a:pt x="3351676" y="1218290"/>
                  <a:pt x="3396665" y="1240851"/>
                </a:cubicBezTo>
                <a:cubicBezTo>
                  <a:pt x="3216709" y="1128046"/>
                  <a:pt x="3014259" y="1037802"/>
                  <a:pt x="2834303" y="924998"/>
                </a:cubicBezTo>
                <a:cubicBezTo>
                  <a:pt x="2811809" y="924998"/>
                  <a:pt x="2811809" y="902437"/>
                  <a:pt x="2766820" y="902437"/>
                </a:cubicBezTo>
                <a:cubicBezTo>
                  <a:pt x="2721831" y="902437"/>
                  <a:pt x="2721831" y="902437"/>
                  <a:pt x="2766820" y="947559"/>
                </a:cubicBezTo>
                <a:cubicBezTo>
                  <a:pt x="2811809" y="947559"/>
                  <a:pt x="2834303" y="970120"/>
                  <a:pt x="2856798" y="992681"/>
                </a:cubicBezTo>
                <a:cubicBezTo>
                  <a:pt x="2879292" y="1015242"/>
                  <a:pt x="2901787" y="1037802"/>
                  <a:pt x="2879292" y="1037802"/>
                </a:cubicBezTo>
                <a:cubicBezTo>
                  <a:pt x="2834303" y="1015242"/>
                  <a:pt x="2811809" y="992681"/>
                  <a:pt x="2811809" y="992681"/>
                </a:cubicBezTo>
                <a:cubicBezTo>
                  <a:pt x="2789314" y="970120"/>
                  <a:pt x="2744325" y="947559"/>
                  <a:pt x="2721831" y="947559"/>
                </a:cubicBezTo>
                <a:cubicBezTo>
                  <a:pt x="2676842" y="924998"/>
                  <a:pt x="2631853" y="902437"/>
                  <a:pt x="2586864" y="879876"/>
                </a:cubicBezTo>
                <a:cubicBezTo>
                  <a:pt x="2496886" y="857315"/>
                  <a:pt x="2451897" y="834754"/>
                  <a:pt x="2474392" y="812193"/>
                </a:cubicBezTo>
                <a:cubicBezTo>
                  <a:pt x="2541875" y="789632"/>
                  <a:pt x="2429403" y="744510"/>
                  <a:pt x="2316930" y="699389"/>
                </a:cubicBezTo>
                <a:cubicBezTo>
                  <a:pt x="2271942" y="699389"/>
                  <a:pt x="2204458" y="676828"/>
                  <a:pt x="2204458" y="654267"/>
                </a:cubicBezTo>
                <a:cubicBezTo>
                  <a:pt x="2159469" y="631706"/>
                  <a:pt x="2091986" y="609145"/>
                  <a:pt x="2069491" y="564023"/>
                </a:cubicBezTo>
                <a:cubicBezTo>
                  <a:pt x="2024502" y="541462"/>
                  <a:pt x="1912030" y="473779"/>
                  <a:pt x="1957019" y="451218"/>
                </a:cubicBezTo>
                <a:cubicBezTo>
                  <a:pt x="1867041" y="406097"/>
                  <a:pt x="1777063" y="360975"/>
                  <a:pt x="1709580" y="315853"/>
                </a:cubicBezTo>
                <a:cubicBezTo>
                  <a:pt x="1642096" y="293292"/>
                  <a:pt x="1574613" y="270731"/>
                  <a:pt x="1552119" y="248170"/>
                </a:cubicBezTo>
                <a:cubicBezTo>
                  <a:pt x="1664591" y="270731"/>
                  <a:pt x="1687085" y="293292"/>
                  <a:pt x="1732074" y="315853"/>
                </a:cubicBezTo>
                <a:cubicBezTo>
                  <a:pt x="1867041" y="383536"/>
                  <a:pt x="2024502" y="473779"/>
                  <a:pt x="2114480" y="541462"/>
                </a:cubicBezTo>
                <a:cubicBezTo>
                  <a:pt x="2136975" y="541462"/>
                  <a:pt x="2159469" y="541462"/>
                  <a:pt x="2181964" y="564023"/>
                </a:cubicBezTo>
                <a:cubicBezTo>
                  <a:pt x="2204458" y="564023"/>
                  <a:pt x="2249447" y="586584"/>
                  <a:pt x="2271942" y="609145"/>
                </a:cubicBezTo>
                <a:cubicBezTo>
                  <a:pt x="2204458" y="586584"/>
                  <a:pt x="2181964" y="564023"/>
                  <a:pt x="2159469" y="564023"/>
                </a:cubicBezTo>
                <a:cubicBezTo>
                  <a:pt x="2114480" y="541462"/>
                  <a:pt x="2069491" y="541462"/>
                  <a:pt x="2114480" y="564023"/>
                </a:cubicBezTo>
                <a:cubicBezTo>
                  <a:pt x="2159469" y="586584"/>
                  <a:pt x="2204458" y="609145"/>
                  <a:pt x="2226952" y="631706"/>
                </a:cubicBezTo>
                <a:cubicBezTo>
                  <a:pt x="2249447" y="631706"/>
                  <a:pt x="2249447" y="631706"/>
                  <a:pt x="2249447" y="631706"/>
                </a:cubicBezTo>
                <a:cubicBezTo>
                  <a:pt x="2384414" y="676828"/>
                  <a:pt x="2541875" y="721950"/>
                  <a:pt x="2609359" y="767071"/>
                </a:cubicBezTo>
                <a:cubicBezTo>
                  <a:pt x="2699336" y="812193"/>
                  <a:pt x="2721831" y="834754"/>
                  <a:pt x="2721831" y="857315"/>
                </a:cubicBezTo>
                <a:cubicBezTo>
                  <a:pt x="2789314" y="879876"/>
                  <a:pt x="2834303" y="902437"/>
                  <a:pt x="2901787" y="924998"/>
                </a:cubicBezTo>
                <a:cubicBezTo>
                  <a:pt x="2969270" y="992681"/>
                  <a:pt x="3149225" y="1060363"/>
                  <a:pt x="3261698" y="1128046"/>
                </a:cubicBezTo>
                <a:cubicBezTo>
                  <a:pt x="3261698" y="1128046"/>
                  <a:pt x="3284193" y="1128046"/>
                  <a:pt x="3284193" y="1128046"/>
                </a:cubicBezTo>
                <a:cubicBezTo>
                  <a:pt x="3261698" y="1105485"/>
                  <a:pt x="3239203" y="1105485"/>
                  <a:pt x="3194215" y="1082924"/>
                </a:cubicBezTo>
                <a:cubicBezTo>
                  <a:pt x="3194215" y="1082924"/>
                  <a:pt x="3216709" y="1082924"/>
                  <a:pt x="3216709" y="1082924"/>
                </a:cubicBezTo>
                <a:cubicBezTo>
                  <a:pt x="3261698" y="1105485"/>
                  <a:pt x="3284193" y="1105485"/>
                  <a:pt x="3329181" y="1128046"/>
                </a:cubicBezTo>
                <a:cubicBezTo>
                  <a:pt x="3396665" y="1173168"/>
                  <a:pt x="3441654" y="1195729"/>
                  <a:pt x="3509137" y="1240851"/>
                </a:cubicBezTo>
                <a:cubicBezTo>
                  <a:pt x="3576621" y="1240851"/>
                  <a:pt x="3599115" y="1263412"/>
                  <a:pt x="3621609" y="1285973"/>
                </a:cubicBezTo>
                <a:cubicBezTo>
                  <a:pt x="3554126" y="1263412"/>
                  <a:pt x="3509137" y="1240851"/>
                  <a:pt x="3486643" y="1240851"/>
                </a:cubicBezTo>
                <a:cubicBezTo>
                  <a:pt x="3441654" y="1218290"/>
                  <a:pt x="3419159" y="1195729"/>
                  <a:pt x="3351676" y="1173168"/>
                </a:cubicBezTo>
                <a:cubicBezTo>
                  <a:pt x="3441654" y="1218290"/>
                  <a:pt x="3531632" y="1285973"/>
                  <a:pt x="3644104" y="1331095"/>
                </a:cubicBezTo>
                <a:cubicBezTo>
                  <a:pt x="3711587" y="1353655"/>
                  <a:pt x="3734082" y="1398777"/>
                  <a:pt x="3846554" y="1421338"/>
                </a:cubicBezTo>
                <a:cubicBezTo>
                  <a:pt x="3981521" y="1443899"/>
                  <a:pt x="4026510" y="1466460"/>
                  <a:pt x="4071499" y="1511582"/>
                </a:cubicBezTo>
                <a:cubicBezTo>
                  <a:pt x="4138982" y="1556704"/>
                  <a:pt x="4228960" y="1601825"/>
                  <a:pt x="4341432" y="1624386"/>
                </a:cubicBezTo>
                <a:lnTo>
                  <a:pt x="4329926" y="1610479"/>
                </a:lnTo>
                <a:lnTo>
                  <a:pt x="4364981" y="1630027"/>
                </a:lnTo>
                <a:cubicBezTo>
                  <a:pt x="4460934" y="1680789"/>
                  <a:pt x="4566377" y="1731551"/>
                  <a:pt x="4633860" y="1782313"/>
                </a:cubicBezTo>
                <a:cubicBezTo>
                  <a:pt x="4678849" y="1804874"/>
                  <a:pt x="4723838" y="1827435"/>
                  <a:pt x="4768827" y="1849996"/>
                </a:cubicBezTo>
                <a:cubicBezTo>
                  <a:pt x="5038761" y="1962800"/>
                  <a:pt x="5263705" y="2053044"/>
                  <a:pt x="5466156" y="2165849"/>
                </a:cubicBezTo>
                <a:cubicBezTo>
                  <a:pt x="5668606" y="2278653"/>
                  <a:pt x="5871056" y="2368897"/>
                  <a:pt x="6096001" y="2459141"/>
                </a:cubicBezTo>
                <a:cubicBezTo>
                  <a:pt x="6073506" y="2414019"/>
                  <a:pt x="5916046" y="2368897"/>
                  <a:pt x="5848562" y="2323775"/>
                </a:cubicBezTo>
                <a:cubicBezTo>
                  <a:pt x="5691100" y="2256092"/>
                  <a:pt x="5488650" y="2165849"/>
                  <a:pt x="5331189" y="2075605"/>
                </a:cubicBezTo>
                <a:cubicBezTo>
                  <a:pt x="5286200" y="2075605"/>
                  <a:pt x="5218717" y="2053044"/>
                  <a:pt x="5263705" y="2030483"/>
                </a:cubicBezTo>
                <a:cubicBezTo>
                  <a:pt x="5263705" y="2030483"/>
                  <a:pt x="5286200" y="2030483"/>
                  <a:pt x="5308694" y="2030483"/>
                </a:cubicBezTo>
                <a:cubicBezTo>
                  <a:pt x="5376178" y="2030483"/>
                  <a:pt x="5421167" y="2075605"/>
                  <a:pt x="5443662" y="2075605"/>
                </a:cubicBezTo>
                <a:cubicBezTo>
                  <a:pt x="5460532" y="2109446"/>
                  <a:pt x="5502710" y="2130597"/>
                  <a:pt x="5551213" y="2139057"/>
                </a:cubicBezTo>
                <a:lnTo>
                  <a:pt x="5578628" y="2141381"/>
                </a:lnTo>
                <a:lnTo>
                  <a:pt x="5578628" y="2143288"/>
                </a:lnTo>
                <a:cubicBezTo>
                  <a:pt x="5578628" y="2143288"/>
                  <a:pt x="5601122" y="2143288"/>
                  <a:pt x="5601122" y="2143288"/>
                </a:cubicBezTo>
                <a:lnTo>
                  <a:pt x="5578628" y="2141381"/>
                </a:lnTo>
                <a:lnTo>
                  <a:pt x="5578628" y="2130245"/>
                </a:lnTo>
                <a:cubicBezTo>
                  <a:pt x="5578628" y="2120727"/>
                  <a:pt x="5578628" y="2120727"/>
                  <a:pt x="5578628" y="2120727"/>
                </a:cubicBezTo>
                <a:cubicBezTo>
                  <a:pt x="5691100" y="2165849"/>
                  <a:pt x="5781078" y="2233531"/>
                  <a:pt x="5893551" y="2278653"/>
                </a:cubicBezTo>
                <a:cubicBezTo>
                  <a:pt x="5916046" y="2278653"/>
                  <a:pt x="5938539" y="2301214"/>
                  <a:pt x="5961034" y="2301214"/>
                </a:cubicBezTo>
                <a:cubicBezTo>
                  <a:pt x="5961034" y="2301214"/>
                  <a:pt x="5983528" y="2301214"/>
                  <a:pt x="6006023" y="2301214"/>
                </a:cubicBezTo>
                <a:cubicBezTo>
                  <a:pt x="5983528" y="2301214"/>
                  <a:pt x="5961034" y="2278653"/>
                  <a:pt x="5983528" y="2278653"/>
                </a:cubicBezTo>
                <a:cubicBezTo>
                  <a:pt x="6006023" y="2278653"/>
                  <a:pt x="6028517" y="2301214"/>
                  <a:pt x="6051012" y="2301214"/>
                </a:cubicBezTo>
                <a:cubicBezTo>
                  <a:pt x="6073506" y="2346336"/>
                  <a:pt x="6140990" y="2368897"/>
                  <a:pt x="6230968" y="2391458"/>
                </a:cubicBezTo>
                <a:cubicBezTo>
                  <a:pt x="6253462" y="2368897"/>
                  <a:pt x="6275956" y="2391458"/>
                  <a:pt x="6298451" y="2391458"/>
                </a:cubicBezTo>
                <a:cubicBezTo>
                  <a:pt x="6320945" y="2414019"/>
                  <a:pt x="6343440" y="2414019"/>
                  <a:pt x="6343440" y="2414019"/>
                </a:cubicBezTo>
                <a:cubicBezTo>
                  <a:pt x="6298451" y="2368897"/>
                  <a:pt x="6230968" y="2346336"/>
                  <a:pt x="6163484" y="2323775"/>
                </a:cubicBezTo>
                <a:cubicBezTo>
                  <a:pt x="6163484" y="2323775"/>
                  <a:pt x="6163484" y="2346336"/>
                  <a:pt x="6118495" y="2323775"/>
                </a:cubicBezTo>
                <a:cubicBezTo>
                  <a:pt x="6073506" y="2301214"/>
                  <a:pt x="6073506" y="2301214"/>
                  <a:pt x="6073506" y="2278653"/>
                </a:cubicBezTo>
                <a:cubicBezTo>
                  <a:pt x="6051012" y="2278653"/>
                  <a:pt x="6006023" y="2256092"/>
                  <a:pt x="5961034" y="2233531"/>
                </a:cubicBezTo>
                <a:cubicBezTo>
                  <a:pt x="5871056" y="2210970"/>
                  <a:pt x="5848562" y="2165849"/>
                  <a:pt x="5713595" y="2120727"/>
                </a:cubicBezTo>
                <a:cubicBezTo>
                  <a:pt x="5758584" y="2143288"/>
                  <a:pt x="5781078" y="2165849"/>
                  <a:pt x="5826067" y="2188409"/>
                </a:cubicBezTo>
                <a:cubicBezTo>
                  <a:pt x="5871056" y="2210970"/>
                  <a:pt x="5938539" y="2233531"/>
                  <a:pt x="5983528" y="2278653"/>
                </a:cubicBezTo>
                <a:cubicBezTo>
                  <a:pt x="5871056" y="2233531"/>
                  <a:pt x="5826067" y="2210970"/>
                  <a:pt x="5803573" y="2188409"/>
                </a:cubicBezTo>
                <a:cubicBezTo>
                  <a:pt x="5668606" y="2120727"/>
                  <a:pt x="5533639" y="2053044"/>
                  <a:pt x="5421167" y="1985361"/>
                </a:cubicBezTo>
                <a:cubicBezTo>
                  <a:pt x="5353683" y="1962800"/>
                  <a:pt x="5218717" y="1917678"/>
                  <a:pt x="5196222" y="1872556"/>
                </a:cubicBezTo>
                <a:cubicBezTo>
                  <a:pt x="5038761" y="1849996"/>
                  <a:pt x="4971278" y="1804874"/>
                  <a:pt x="4948783" y="1759752"/>
                </a:cubicBezTo>
                <a:cubicBezTo>
                  <a:pt x="4926288" y="1737191"/>
                  <a:pt x="4903794" y="1737191"/>
                  <a:pt x="4858805" y="1714630"/>
                </a:cubicBezTo>
                <a:cubicBezTo>
                  <a:pt x="4813816" y="1692069"/>
                  <a:pt x="4768827" y="1669508"/>
                  <a:pt x="4791322" y="1669508"/>
                </a:cubicBezTo>
                <a:cubicBezTo>
                  <a:pt x="4791322" y="1646947"/>
                  <a:pt x="4881300" y="1669508"/>
                  <a:pt x="4903794" y="1692069"/>
                </a:cubicBezTo>
                <a:cubicBezTo>
                  <a:pt x="4926288" y="1669508"/>
                  <a:pt x="4836311" y="1646947"/>
                  <a:pt x="4881300" y="1624386"/>
                </a:cubicBezTo>
                <a:cubicBezTo>
                  <a:pt x="4881300" y="1624386"/>
                  <a:pt x="4858805" y="1624386"/>
                  <a:pt x="4836311" y="1601825"/>
                </a:cubicBezTo>
                <a:cubicBezTo>
                  <a:pt x="4791322" y="1601825"/>
                  <a:pt x="4768827" y="1579265"/>
                  <a:pt x="4768827" y="1579265"/>
                </a:cubicBezTo>
                <a:cubicBezTo>
                  <a:pt x="4746333" y="1556704"/>
                  <a:pt x="4746333" y="1556704"/>
                  <a:pt x="4746333" y="1556704"/>
                </a:cubicBezTo>
                <a:cubicBezTo>
                  <a:pt x="4701344" y="1534143"/>
                  <a:pt x="4678849" y="1534143"/>
                  <a:pt x="4656355" y="1511582"/>
                </a:cubicBezTo>
                <a:cubicBezTo>
                  <a:pt x="4566377" y="1466460"/>
                  <a:pt x="4476399" y="1443899"/>
                  <a:pt x="4453905" y="1398777"/>
                </a:cubicBezTo>
                <a:cubicBezTo>
                  <a:pt x="4431410" y="1376216"/>
                  <a:pt x="4408916" y="1353655"/>
                  <a:pt x="4386421" y="1331095"/>
                </a:cubicBezTo>
                <a:cubicBezTo>
                  <a:pt x="4476399" y="1353655"/>
                  <a:pt x="4498894" y="1376216"/>
                  <a:pt x="4521389" y="1398777"/>
                </a:cubicBezTo>
                <a:cubicBezTo>
                  <a:pt x="4543883" y="1398777"/>
                  <a:pt x="4566377" y="1398777"/>
                  <a:pt x="4611366" y="1398777"/>
                </a:cubicBezTo>
                <a:cubicBezTo>
                  <a:pt x="4656355" y="1398777"/>
                  <a:pt x="4656355" y="1398777"/>
                  <a:pt x="4633860" y="1376216"/>
                </a:cubicBezTo>
                <a:cubicBezTo>
                  <a:pt x="4588872" y="1353655"/>
                  <a:pt x="4543883" y="1331095"/>
                  <a:pt x="4498894" y="1308534"/>
                </a:cubicBezTo>
                <a:cubicBezTo>
                  <a:pt x="4498894" y="1308534"/>
                  <a:pt x="4521389" y="1308534"/>
                  <a:pt x="4521389" y="1308534"/>
                </a:cubicBezTo>
                <a:cubicBezTo>
                  <a:pt x="4566377" y="1331095"/>
                  <a:pt x="4611366" y="1353655"/>
                  <a:pt x="4656355" y="1376216"/>
                </a:cubicBezTo>
                <a:cubicBezTo>
                  <a:pt x="4656355" y="1376216"/>
                  <a:pt x="4678849" y="1376216"/>
                  <a:pt x="4678849" y="1376216"/>
                </a:cubicBezTo>
                <a:cubicBezTo>
                  <a:pt x="4768827" y="1398777"/>
                  <a:pt x="4768827" y="1421338"/>
                  <a:pt x="4768827" y="1421338"/>
                </a:cubicBezTo>
                <a:cubicBezTo>
                  <a:pt x="4768827" y="1443899"/>
                  <a:pt x="4723838" y="1421338"/>
                  <a:pt x="4701344" y="1398777"/>
                </a:cubicBezTo>
                <a:cubicBezTo>
                  <a:pt x="4701344" y="1421338"/>
                  <a:pt x="4701344" y="1421338"/>
                  <a:pt x="4701344" y="1421338"/>
                </a:cubicBezTo>
                <a:cubicBezTo>
                  <a:pt x="4723838" y="1443899"/>
                  <a:pt x="4746333" y="1443899"/>
                  <a:pt x="4746333" y="1466460"/>
                </a:cubicBezTo>
                <a:cubicBezTo>
                  <a:pt x="4768827" y="1443899"/>
                  <a:pt x="4813816" y="1466460"/>
                  <a:pt x="4836311" y="1466460"/>
                </a:cubicBezTo>
                <a:cubicBezTo>
                  <a:pt x="4881300" y="1466460"/>
                  <a:pt x="4926288" y="1466460"/>
                  <a:pt x="4926288" y="1466460"/>
                </a:cubicBezTo>
                <a:cubicBezTo>
                  <a:pt x="4926288" y="1443899"/>
                  <a:pt x="4858805" y="1421338"/>
                  <a:pt x="4813816" y="1421338"/>
                </a:cubicBezTo>
                <a:cubicBezTo>
                  <a:pt x="4746333" y="1398777"/>
                  <a:pt x="4656355" y="1353655"/>
                  <a:pt x="4678849" y="1331095"/>
                </a:cubicBezTo>
                <a:cubicBezTo>
                  <a:pt x="4768827" y="1353655"/>
                  <a:pt x="4881300" y="1376216"/>
                  <a:pt x="4948783" y="1421338"/>
                </a:cubicBezTo>
                <a:cubicBezTo>
                  <a:pt x="5128739" y="1489021"/>
                  <a:pt x="5241211" y="1556704"/>
                  <a:pt x="5376178" y="1646947"/>
                </a:cubicBezTo>
                <a:cubicBezTo>
                  <a:pt x="5466156" y="1692069"/>
                  <a:pt x="5578628" y="1737191"/>
                  <a:pt x="5691100" y="1782313"/>
                </a:cubicBezTo>
                <a:cubicBezTo>
                  <a:pt x="5803573" y="1827435"/>
                  <a:pt x="5893551" y="1827435"/>
                  <a:pt x="5983528" y="1849996"/>
                </a:cubicBezTo>
                <a:cubicBezTo>
                  <a:pt x="5916046" y="1804874"/>
                  <a:pt x="5826067" y="1782313"/>
                  <a:pt x="5803573" y="1737191"/>
                </a:cubicBezTo>
                <a:cubicBezTo>
                  <a:pt x="5736089" y="1714630"/>
                  <a:pt x="5691100" y="1669508"/>
                  <a:pt x="5623617" y="1646947"/>
                </a:cubicBezTo>
                <a:cubicBezTo>
                  <a:pt x="5488650" y="1579265"/>
                  <a:pt x="5331189" y="1511582"/>
                  <a:pt x="5241211" y="1421338"/>
                </a:cubicBezTo>
                <a:cubicBezTo>
                  <a:pt x="5061256" y="1353655"/>
                  <a:pt x="4971278" y="1285973"/>
                  <a:pt x="4858805" y="1218290"/>
                </a:cubicBezTo>
                <a:cubicBezTo>
                  <a:pt x="4813816" y="1218290"/>
                  <a:pt x="4791322" y="1195729"/>
                  <a:pt x="4768827" y="1195729"/>
                </a:cubicBezTo>
                <a:cubicBezTo>
                  <a:pt x="4746333" y="1173168"/>
                  <a:pt x="4723838" y="1173168"/>
                  <a:pt x="4723838" y="1173168"/>
                </a:cubicBezTo>
                <a:cubicBezTo>
                  <a:pt x="4746333" y="1173168"/>
                  <a:pt x="4768827" y="1195729"/>
                  <a:pt x="4791322" y="1173168"/>
                </a:cubicBezTo>
                <a:cubicBezTo>
                  <a:pt x="4813816" y="1173168"/>
                  <a:pt x="4836311" y="1195729"/>
                  <a:pt x="4836311" y="1195729"/>
                </a:cubicBezTo>
                <a:cubicBezTo>
                  <a:pt x="4836311" y="1195729"/>
                  <a:pt x="4858805" y="1218290"/>
                  <a:pt x="4881300" y="1218290"/>
                </a:cubicBezTo>
                <a:cubicBezTo>
                  <a:pt x="4903794" y="1240851"/>
                  <a:pt x="4926288" y="1240851"/>
                  <a:pt x="4948783" y="1263412"/>
                </a:cubicBezTo>
                <a:cubicBezTo>
                  <a:pt x="4993772" y="1285973"/>
                  <a:pt x="5038761" y="1308534"/>
                  <a:pt x="5061256" y="1308534"/>
                </a:cubicBezTo>
                <a:cubicBezTo>
                  <a:pt x="5128739" y="1353655"/>
                  <a:pt x="5218717" y="1398777"/>
                  <a:pt x="5263705" y="1421338"/>
                </a:cubicBezTo>
                <a:cubicBezTo>
                  <a:pt x="5286200" y="1443899"/>
                  <a:pt x="5308694" y="1466460"/>
                  <a:pt x="5353683" y="1466460"/>
                </a:cubicBezTo>
                <a:cubicBezTo>
                  <a:pt x="5353683" y="1466460"/>
                  <a:pt x="5286200" y="1443899"/>
                  <a:pt x="5308694" y="1443899"/>
                </a:cubicBezTo>
                <a:cubicBezTo>
                  <a:pt x="5353683" y="1443899"/>
                  <a:pt x="5353683" y="1421338"/>
                  <a:pt x="5308694" y="1398777"/>
                </a:cubicBezTo>
                <a:cubicBezTo>
                  <a:pt x="5263705" y="1398777"/>
                  <a:pt x="5263705" y="1376216"/>
                  <a:pt x="5263705" y="1376216"/>
                </a:cubicBezTo>
                <a:cubicBezTo>
                  <a:pt x="5263705" y="1376216"/>
                  <a:pt x="5263705" y="1376216"/>
                  <a:pt x="5241211" y="1376216"/>
                </a:cubicBezTo>
                <a:cubicBezTo>
                  <a:pt x="5218717" y="1353655"/>
                  <a:pt x="5173728" y="1353655"/>
                  <a:pt x="5218717" y="1353655"/>
                </a:cubicBezTo>
                <a:cubicBezTo>
                  <a:pt x="5241211" y="1353655"/>
                  <a:pt x="5241211" y="1331095"/>
                  <a:pt x="5241211" y="1331095"/>
                </a:cubicBezTo>
                <a:cubicBezTo>
                  <a:pt x="5241211" y="1331095"/>
                  <a:pt x="5218717" y="1331095"/>
                  <a:pt x="5218717" y="1331095"/>
                </a:cubicBezTo>
                <a:cubicBezTo>
                  <a:pt x="5128739" y="1308534"/>
                  <a:pt x="5061256" y="1285973"/>
                  <a:pt x="4971278" y="1240851"/>
                </a:cubicBezTo>
                <a:cubicBezTo>
                  <a:pt x="5061256" y="1240851"/>
                  <a:pt x="5061256" y="1240851"/>
                  <a:pt x="5038761" y="1195729"/>
                </a:cubicBezTo>
                <a:cubicBezTo>
                  <a:pt x="5016266" y="1150607"/>
                  <a:pt x="5128739" y="1195729"/>
                  <a:pt x="5173728" y="1195729"/>
                </a:cubicBezTo>
                <a:cubicBezTo>
                  <a:pt x="5173728" y="1173168"/>
                  <a:pt x="5151233" y="1173168"/>
                  <a:pt x="5128739" y="1128046"/>
                </a:cubicBezTo>
                <a:cubicBezTo>
                  <a:pt x="5218717" y="1173168"/>
                  <a:pt x="5308694" y="1195729"/>
                  <a:pt x="5398672" y="1218290"/>
                </a:cubicBezTo>
                <a:cubicBezTo>
                  <a:pt x="5353683" y="1218290"/>
                  <a:pt x="5376178" y="1263412"/>
                  <a:pt x="5308694" y="1240851"/>
                </a:cubicBezTo>
                <a:cubicBezTo>
                  <a:pt x="5263705" y="1240851"/>
                  <a:pt x="5263705" y="1240851"/>
                  <a:pt x="5286200" y="1263412"/>
                </a:cubicBezTo>
                <a:cubicBezTo>
                  <a:pt x="5308694" y="1285973"/>
                  <a:pt x="5353683" y="1285973"/>
                  <a:pt x="5353683" y="1285973"/>
                </a:cubicBezTo>
                <a:cubicBezTo>
                  <a:pt x="5398672" y="1263412"/>
                  <a:pt x="5443662" y="1263412"/>
                  <a:pt x="5533639" y="1285973"/>
                </a:cubicBezTo>
                <a:cubicBezTo>
                  <a:pt x="5623617" y="1331095"/>
                  <a:pt x="5713595" y="1353655"/>
                  <a:pt x="5781078" y="1376216"/>
                </a:cubicBezTo>
                <a:cubicBezTo>
                  <a:pt x="5803573" y="1398777"/>
                  <a:pt x="5848562" y="1421338"/>
                  <a:pt x="5893551" y="1421338"/>
                </a:cubicBezTo>
                <a:cubicBezTo>
                  <a:pt x="5916046" y="1421338"/>
                  <a:pt x="5916046" y="1398777"/>
                  <a:pt x="5893551" y="1376216"/>
                </a:cubicBezTo>
                <a:cubicBezTo>
                  <a:pt x="5893551" y="1376216"/>
                  <a:pt x="5871056" y="1353655"/>
                  <a:pt x="5893551" y="1353655"/>
                </a:cubicBezTo>
                <a:cubicBezTo>
                  <a:pt x="5803573" y="1308534"/>
                  <a:pt x="5668606" y="1240851"/>
                  <a:pt x="5578628" y="1173168"/>
                </a:cubicBezTo>
                <a:cubicBezTo>
                  <a:pt x="5533639" y="1150607"/>
                  <a:pt x="5511145" y="1128046"/>
                  <a:pt x="5466156" y="1105485"/>
                </a:cubicBezTo>
                <a:cubicBezTo>
                  <a:pt x="5376178" y="1060363"/>
                  <a:pt x="5353683" y="1037802"/>
                  <a:pt x="5241211" y="992681"/>
                </a:cubicBezTo>
                <a:cubicBezTo>
                  <a:pt x="5308694" y="992681"/>
                  <a:pt x="5331189" y="1015242"/>
                  <a:pt x="5353683" y="1015242"/>
                </a:cubicBezTo>
                <a:cubicBezTo>
                  <a:pt x="5353683" y="1015242"/>
                  <a:pt x="5331189" y="992681"/>
                  <a:pt x="5353683" y="992681"/>
                </a:cubicBezTo>
                <a:cubicBezTo>
                  <a:pt x="5398672" y="1015242"/>
                  <a:pt x="5443662" y="1015242"/>
                  <a:pt x="5443662" y="1037802"/>
                </a:cubicBezTo>
                <a:cubicBezTo>
                  <a:pt x="5421167" y="1037802"/>
                  <a:pt x="5398672" y="1037802"/>
                  <a:pt x="5376178" y="1015242"/>
                </a:cubicBezTo>
                <a:cubicBezTo>
                  <a:pt x="5421167" y="1060363"/>
                  <a:pt x="5488650" y="1082924"/>
                  <a:pt x="5511145" y="1105485"/>
                </a:cubicBezTo>
                <a:cubicBezTo>
                  <a:pt x="5601122" y="1173168"/>
                  <a:pt x="5758584" y="1240851"/>
                  <a:pt x="5893551" y="1308534"/>
                </a:cubicBezTo>
                <a:cubicBezTo>
                  <a:pt x="6028517" y="1376216"/>
                  <a:pt x="6140990" y="1443899"/>
                  <a:pt x="6275956" y="1489021"/>
                </a:cubicBezTo>
                <a:cubicBezTo>
                  <a:pt x="6298451" y="1511582"/>
                  <a:pt x="6298451" y="1511582"/>
                  <a:pt x="6320945" y="1511582"/>
                </a:cubicBezTo>
                <a:cubicBezTo>
                  <a:pt x="6343440" y="1534143"/>
                  <a:pt x="6388429" y="1534143"/>
                  <a:pt x="6410923" y="1556704"/>
                </a:cubicBezTo>
                <a:cubicBezTo>
                  <a:pt x="6658362" y="1669508"/>
                  <a:pt x="6883307" y="1804874"/>
                  <a:pt x="7130746" y="1917678"/>
                </a:cubicBezTo>
                <a:cubicBezTo>
                  <a:pt x="7288207" y="1985361"/>
                  <a:pt x="7378185" y="2030483"/>
                  <a:pt x="7513152" y="2098166"/>
                </a:cubicBezTo>
                <a:cubicBezTo>
                  <a:pt x="7535647" y="2075605"/>
                  <a:pt x="7468163" y="2053044"/>
                  <a:pt x="7423174" y="2030483"/>
                </a:cubicBezTo>
                <a:cubicBezTo>
                  <a:pt x="7423174" y="2030483"/>
                  <a:pt x="7423174" y="2007922"/>
                  <a:pt x="7423174" y="2007922"/>
                </a:cubicBezTo>
                <a:cubicBezTo>
                  <a:pt x="7378185" y="1985361"/>
                  <a:pt x="7355691" y="1962800"/>
                  <a:pt x="7310702" y="1940239"/>
                </a:cubicBezTo>
                <a:cubicBezTo>
                  <a:pt x="7243219" y="1917678"/>
                  <a:pt x="7175735" y="1895117"/>
                  <a:pt x="7153241" y="1872556"/>
                </a:cubicBezTo>
                <a:cubicBezTo>
                  <a:pt x="7108252" y="1849996"/>
                  <a:pt x="7063263" y="1827435"/>
                  <a:pt x="7040768" y="1804874"/>
                </a:cubicBezTo>
                <a:cubicBezTo>
                  <a:pt x="6928296" y="1782313"/>
                  <a:pt x="6883307" y="1737191"/>
                  <a:pt x="6793329" y="1692069"/>
                </a:cubicBezTo>
                <a:cubicBezTo>
                  <a:pt x="6770835" y="1692069"/>
                  <a:pt x="6748340" y="1692069"/>
                  <a:pt x="6748340" y="1669508"/>
                </a:cubicBezTo>
                <a:cubicBezTo>
                  <a:pt x="6680857" y="1646947"/>
                  <a:pt x="6545890" y="1601825"/>
                  <a:pt x="6523396" y="1556704"/>
                </a:cubicBezTo>
                <a:cubicBezTo>
                  <a:pt x="6455912" y="1534143"/>
                  <a:pt x="6433418" y="1489021"/>
                  <a:pt x="6320945" y="1489021"/>
                </a:cubicBezTo>
                <a:cubicBezTo>
                  <a:pt x="6365934" y="1511582"/>
                  <a:pt x="6410923" y="1534143"/>
                  <a:pt x="6455912" y="1556704"/>
                </a:cubicBezTo>
                <a:cubicBezTo>
                  <a:pt x="6455912" y="1556704"/>
                  <a:pt x="6433418" y="1556704"/>
                  <a:pt x="6433418" y="1556704"/>
                </a:cubicBezTo>
                <a:cubicBezTo>
                  <a:pt x="6388429" y="1534143"/>
                  <a:pt x="6343440" y="1511582"/>
                  <a:pt x="6298451" y="1489021"/>
                </a:cubicBezTo>
                <a:cubicBezTo>
                  <a:pt x="6275956" y="1466460"/>
                  <a:pt x="6298451" y="1443899"/>
                  <a:pt x="6298451" y="1443899"/>
                </a:cubicBezTo>
                <a:cubicBezTo>
                  <a:pt x="6253462" y="1421338"/>
                  <a:pt x="6208473" y="1398777"/>
                  <a:pt x="6163484" y="1376216"/>
                </a:cubicBezTo>
                <a:cubicBezTo>
                  <a:pt x="6051012" y="1331095"/>
                  <a:pt x="6051012" y="1285973"/>
                  <a:pt x="5938539" y="1240851"/>
                </a:cubicBezTo>
                <a:cubicBezTo>
                  <a:pt x="5893551" y="1240851"/>
                  <a:pt x="5893551" y="1218290"/>
                  <a:pt x="5826067" y="1195729"/>
                </a:cubicBezTo>
                <a:cubicBezTo>
                  <a:pt x="5826067" y="1195729"/>
                  <a:pt x="5871056" y="1218290"/>
                  <a:pt x="5848562" y="1240851"/>
                </a:cubicBezTo>
                <a:cubicBezTo>
                  <a:pt x="5736089" y="1218290"/>
                  <a:pt x="5736089" y="1195729"/>
                  <a:pt x="5691100" y="1173168"/>
                </a:cubicBezTo>
                <a:cubicBezTo>
                  <a:pt x="5691100" y="1173168"/>
                  <a:pt x="5713595" y="1173168"/>
                  <a:pt x="5736089" y="1173168"/>
                </a:cubicBezTo>
                <a:cubicBezTo>
                  <a:pt x="5736089" y="1173168"/>
                  <a:pt x="5826067" y="1173168"/>
                  <a:pt x="5736089" y="1128046"/>
                </a:cubicBezTo>
                <a:cubicBezTo>
                  <a:pt x="5691100" y="1128046"/>
                  <a:pt x="5668606" y="1105485"/>
                  <a:pt x="5713595" y="1105485"/>
                </a:cubicBezTo>
                <a:cubicBezTo>
                  <a:pt x="5758584" y="1105485"/>
                  <a:pt x="5781078" y="1128046"/>
                  <a:pt x="5803573" y="1128046"/>
                </a:cubicBezTo>
                <a:cubicBezTo>
                  <a:pt x="5893551" y="1173168"/>
                  <a:pt x="5961034" y="1218290"/>
                  <a:pt x="6006023" y="1240851"/>
                </a:cubicBezTo>
                <a:cubicBezTo>
                  <a:pt x="6118495" y="1308534"/>
                  <a:pt x="6343440" y="1376216"/>
                  <a:pt x="6455912" y="1443899"/>
                </a:cubicBezTo>
                <a:cubicBezTo>
                  <a:pt x="6433418" y="1443899"/>
                  <a:pt x="6388429" y="1421338"/>
                  <a:pt x="6388429" y="1421338"/>
                </a:cubicBezTo>
                <a:cubicBezTo>
                  <a:pt x="6365934" y="1421338"/>
                  <a:pt x="6388429" y="1443899"/>
                  <a:pt x="6388429" y="1443899"/>
                </a:cubicBezTo>
                <a:cubicBezTo>
                  <a:pt x="6500901" y="1511582"/>
                  <a:pt x="6635868" y="1534143"/>
                  <a:pt x="6770835" y="1579265"/>
                </a:cubicBezTo>
                <a:cubicBezTo>
                  <a:pt x="6815824" y="1601825"/>
                  <a:pt x="6815824" y="1579265"/>
                  <a:pt x="6793329" y="1556704"/>
                </a:cubicBezTo>
                <a:cubicBezTo>
                  <a:pt x="6770835" y="1556704"/>
                  <a:pt x="6703351" y="1534143"/>
                  <a:pt x="6748340" y="1511582"/>
                </a:cubicBezTo>
                <a:cubicBezTo>
                  <a:pt x="6815824" y="1511582"/>
                  <a:pt x="6815824" y="1556704"/>
                  <a:pt x="6860813" y="1556704"/>
                </a:cubicBezTo>
                <a:cubicBezTo>
                  <a:pt x="6995779" y="1556704"/>
                  <a:pt x="6995779" y="1556704"/>
                  <a:pt x="6860813" y="1489021"/>
                </a:cubicBezTo>
                <a:cubicBezTo>
                  <a:pt x="6838318" y="1466460"/>
                  <a:pt x="6838318" y="1466460"/>
                  <a:pt x="6838318" y="1443899"/>
                </a:cubicBezTo>
                <a:cubicBezTo>
                  <a:pt x="6860813" y="1443899"/>
                  <a:pt x="6883307" y="1443899"/>
                  <a:pt x="6883307" y="1443899"/>
                </a:cubicBezTo>
                <a:cubicBezTo>
                  <a:pt x="6860813" y="1443899"/>
                  <a:pt x="6860813" y="1421338"/>
                  <a:pt x="6838318" y="1421338"/>
                </a:cubicBezTo>
                <a:cubicBezTo>
                  <a:pt x="6793329" y="1376216"/>
                  <a:pt x="6680857" y="1353655"/>
                  <a:pt x="6613373" y="1308534"/>
                </a:cubicBezTo>
                <a:cubicBezTo>
                  <a:pt x="6635868" y="1308534"/>
                  <a:pt x="6635868" y="1308534"/>
                  <a:pt x="6658362" y="1308534"/>
                </a:cubicBezTo>
                <a:cubicBezTo>
                  <a:pt x="6635868" y="1285973"/>
                  <a:pt x="6500901" y="1240851"/>
                  <a:pt x="6568385" y="1240851"/>
                </a:cubicBezTo>
                <a:cubicBezTo>
                  <a:pt x="6613373" y="1240851"/>
                  <a:pt x="6658362" y="1285973"/>
                  <a:pt x="6703351" y="1308534"/>
                </a:cubicBezTo>
                <a:cubicBezTo>
                  <a:pt x="6770835" y="1331095"/>
                  <a:pt x="6815824" y="1376216"/>
                  <a:pt x="6905802" y="1398777"/>
                </a:cubicBezTo>
                <a:cubicBezTo>
                  <a:pt x="6928296" y="1398777"/>
                  <a:pt x="6950790" y="1398777"/>
                  <a:pt x="6973285" y="1398777"/>
                </a:cubicBezTo>
                <a:cubicBezTo>
                  <a:pt x="6973285" y="1398777"/>
                  <a:pt x="6883307" y="1353655"/>
                  <a:pt x="6950790" y="1353655"/>
                </a:cubicBezTo>
                <a:cubicBezTo>
                  <a:pt x="6973285" y="1376216"/>
                  <a:pt x="6995779" y="1398777"/>
                  <a:pt x="7018274" y="1398777"/>
                </a:cubicBezTo>
                <a:cubicBezTo>
                  <a:pt x="7175735" y="1466460"/>
                  <a:pt x="7265713" y="1511582"/>
                  <a:pt x="7378185" y="1579265"/>
                </a:cubicBezTo>
                <a:cubicBezTo>
                  <a:pt x="7423174" y="1579265"/>
                  <a:pt x="7378185" y="1556704"/>
                  <a:pt x="7355691" y="1534143"/>
                </a:cubicBezTo>
                <a:cubicBezTo>
                  <a:pt x="7243219" y="1511582"/>
                  <a:pt x="7310702" y="1511582"/>
                  <a:pt x="7310702" y="1489021"/>
                </a:cubicBezTo>
                <a:cubicBezTo>
                  <a:pt x="7220724" y="1466460"/>
                  <a:pt x="7175735" y="1443899"/>
                  <a:pt x="7108252" y="1398777"/>
                </a:cubicBezTo>
                <a:cubicBezTo>
                  <a:pt x="7063263" y="1398777"/>
                  <a:pt x="7085757" y="1376216"/>
                  <a:pt x="7108252" y="1376216"/>
                </a:cubicBezTo>
                <a:cubicBezTo>
                  <a:pt x="7040768" y="1353655"/>
                  <a:pt x="6973285" y="1308534"/>
                  <a:pt x="6928296" y="1263412"/>
                </a:cubicBezTo>
                <a:cubicBezTo>
                  <a:pt x="6973285" y="1285973"/>
                  <a:pt x="6995779" y="1285973"/>
                  <a:pt x="7018274" y="1308534"/>
                </a:cubicBezTo>
                <a:cubicBezTo>
                  <a:pt x="7018274" y="1285973"/>
                  <a:pt x="6950790" y="1263412"/>
                  <a:pt x="7063263" y="1285973"/>
                </a:cubicBezTo>
                <a:cubicBezTo>
                  <a:pt x="7130746" y="1285973"/>
                  <a:pt x="7130746" y="1308534"/>
                  <a:pt x="7153241" y="1331095"/>
                </a:cubicBezTo>
                <a:cubicBezTo>
                  <a:pt x="7220724" y="1353655"/>
                  <a:pt x="7288207" y="1376216"/>
                  <a:pt x="7333196" y="1421338"/>
                </a:cubicBezTo>
                <a:cubicBezTo>
                  <a:pt x="7423174" y="1466460"/>
                  <a:pt x="7513152" y="1511582"/>
                  <a:pt x="7603130" y="1579265"/>
                </a:cubicBezTo>
                <a:cubicBezTo>
                  <a:pt x="7783086" y="1669508"/>
                  <a:pt x="8008030" y="1759752"/>
                  <a:pt x="8142997" y="1872556"/>
                </a:cubicBezTo>
                <a:cubicBezTo>
                  <a:pt x="8187986" y="1872556"/>
                  <a:pt x="8210481" y="1895117"/>
                  <a:pt x="8255470" y="1917678"/>
                </a:cubicBezTo>
                <a:cubicBezTo>
                  <a:pt x="8255470" y="1917678"/>
                  <a:pt x="8255470" y="1895117"/>
                  <a:pt x="8300458" y="1917678"/>
                </a:cubicBezTo>
                <a:cubicBezTo>
                  <a:pt x="8322953" y="1917678"/>
                  <a:pt x="8300458" y="1940239"/>
                  <a:pt x="8300458" y="1940239"/>
                </a:cubicBezTo>
                <a:cubicBezTo>
                  <a:pt x="8322953" y="1962800"/>
                  <a:pt x="8367942" y="1962800"/>
                  <a:pt x="8412931" y="1985361"/>
                </a:cubicBezTo>
                <a:cubicBezTo>
                  <a:pt x="8502908" y="2030483"/>
                  <a:pt x="8547897" y="2053044"/>
                  <a:pt x="8615381" y="2098166"/>
                </a:cubicBezTo>
                <a:cubicBezTo>
                  <a:pt x="8637875" y="2098166"/>
                  <a:pt x="8637875" y="2075605"/>
                  <a:pt x="8637875" y="2075605"/>
                </a:cubicBezTo>
                <a:cubicBezTo>
                  <a:pt x="8660370" y="2075605"/>
                  <a:pt x="8705359" y="2098166"/>
                  <a:pt x="8727853" y="2120727"/>
                </a:cubicBezTo>
                <a:cubicBezTo>
                  <a:pt x="8772842" y="2120727"/>
                  <a:pt x="8772842" y="2143288"/>
                  <a:pt x="8817831" y="2143288"/>
                </a:cubicBezTo>
                <a:lnTo>
                  <a:pt x="8907809" y="2188409"/>
                </a:lnTo>
                <a:lnTo>
                  <a:pt x="8907809" y="2188409"/>
                </a:lnTo>
                <a:lnTo>
                  <a:pt x="8907809" y="2188410"/>
                </a:lnTo>
                <a:lnTo>
                  <a:pt x="8930303" y="2199689"/>
                </a:lnTo>
                <a:lnTo>
                  <a:pt x="8930303" y="2199690"/>
                </a:lnTo>
                <a:cubicBezTo>
                  <a:pt x="8935927" y="2205330"/>
                  <a:pt x="8941551" y="2210970"/>
                  <a:pt x="8952798" y="2210970"/>
                </a:cubicBezTo>
                <a:lnTo>
                  <a:pt x="8930303" y="2199689"/>
                </a:lnTo>
                <a:lnTo>
                  <a:pt x="8921165" y="2191935"/>
                </a:lnTo>
                <a:lnTo>
                  <a:pt x="8907809" y="2188410"/>
                </a:lnTo>
                <a:lnTo>
                  <a:pt x="8907809" y="2188409"/>
                </a:lnTo>
                <a:lnTo>
                  <a:pt x="8903943" y="2175014"/>
                </a:lnTo>
                <a:cubicBezTo>
                  <a:pt x="8896562" y="2164438"/>
                  <a:pt x="8879690" y="2160208"/>
                  <a:pt x="8862820" y="2143288"/>
                </a:cubicBezTo>
                <a:cubicBezTo>
                  <a:pt x="8840325" y="2120727"/>
                  <a:pt x="8795337" y="2098166"/>
                  <a:pt x="8772842" y="2075605"/>
                </a:cubicBezTo>
                <a:cubicBezTo>
                  <a:pt x="8727853" y="2030483"/>
                  <a:pt x="8592886" y="1985361"/>
                  <a:pt x="8547897" y="1940239"/>
                </a:cubicBezTo>
                <a:cubicBezTo>
                  <a:pt x="8435425" y="1895117"/>
                  <a:pt x="8390436" y="1872556"/>
                  <a:pt x="8322953" y="1827435"/>
                </a:cubicBezTo>
                <a:cubicBezTo>
                  <a:pt x="8187986" y="1759752"/>
                  <a:pt x="8075514" y="1692069"/>
                  <a:pt x="7940547" y="1624386"/>
                </a:cubicBezTo>
                <a:cubicBezTo>
                  <a:pt x="7895558" y="1601825"/>
                  <a:pt x="7850569" y="1579265"/>
                  <a:pt x="7850569" y="1556704"/>
                </a:cubicBezTo>
                <a:cubicBezTo>
                  <a:pt x="7828075" y="1556704"/>
                  <a:pt x="7805580" y="1556704"/>
                  <a:pt x="7805580" y="1534143"/>
                </a:cubicBezTo>
                <a:cubicBezTo>
                  <a:pt x="7783086" y="1556704"/>
                  <a:pt x="7715602" y="1534143"/>
                  <a:pt x="7670613" y="1511582"/>
                </a:cubicBezTo>
                <a:cubicBezTo>
                  <a:pt x="7625624" y="1511582"/>
                  <a:pt x="7625624" y="1534143"/>
                  <a:pt x="7670613" y="1534143"/>
                </a:cubicBezTo>
                <a:cubicBezTo>
                  <a:pt x="7715602" y="1579265"/>
                  <a:pt x="7760591" y="1601825"/>
                  <a:pt x="7805580" y="1624386"/>
                </a:cubicBezTo>
                <a:cubicBezTo>
                  <a:pt x="7760591" y="1624386"/>
                  <a:pt x="7715602" y="1624386"/>
                  <a:pt x="7670613" y="1579265"/>
                </a:cubicBezTo>
                <a:cubicBezTo>
                  <a:pt x="7648119" y="1556704"/>
                  <a:pt x="7580636" y="1534143"/>
                  <a:pt x="7513152" y="1511582"/>
                </a:cubicBezTo>
                <a:cubicBezTo>
                  <a:pt x="7490658" y="1489021"/>
                  <a:pt x="7445669" y="1466460"/>
                  <a:pt x="7468163" y="1466460"/>
                </a:cubicBezTo>
                <a:cubicBezTo>
                  <a:pt x="7490658" y="1466460"/>
                  <a:pt x="7513152" y="1466460"/>
                  <a:pt x="7580636" y="1489021"/>
                </a:cubicBezTo>
                <a:cubicBezTo>
                  <a:pt x="7603130" y="1511582"/>
                  <a:pt x="7603130" y="1489021"/>
                  <a:pt x="7603130" y="1489021"/>
                </a:cubicBezTo>
                <a:cubicBezTo>
                  <a:pt x="7625624" y="1489021"/>
                  <a:pt x="7625624" y="1489021"/>
                  <a:pt x="7625624" y="1489021"/>
                </a:cubicBezTo>
                <a:cubicBezTo>
                  <a:pt x="7603130" y="1466460"/>
                  <a:pt x="7513152" y="1443899"/>
                  <a:pt x="7513152" y="1421338"/>
                </a:cubicBezTo>
                <a:cubicBezTo>
                  <a:pt x="7558141" y="1421338"/>
                  <a:pt x="7603130" y="1466460"/>
                  <a:pt x="7648119" y="1466460"/>
                </a:cubicBezTo>
                <a:cubicBezTo>
                  <a:pt x="7558141" y="1398777"/>
                  <a:pt x="7468163" y="1331095"/>
                  <a:pt x="7333196" y="1285973"/>
                </a:cubicBezTo>
                <a:cubicBezTo>
                  <a:pt x="7333196" y="1263412"/>
                  <a:pt x="7310702" y="1263412"/>
                  <a:pt x="7288207" y="1240851"/>
                </a:cubicBezTo>
                <a:cubicBezTo>
                  <a:pt x="7265713" y="1240851"/>
                  <a:pt x="7243219" y="1240851"/>
                  <a:pt x="7243219" y="1218290"/>
                </a:cubicBezTo>
                <a:cubicBezTo>
                  <a:pt x="7175735" y="1195729"/>
                  <a:pt x="7130746" y="1195729"/>
                  <a:pt x="7085757" y="1173168"/>
                </a:cubicBezTo>
                <a:cubicBezTo>
                  <a:pt x="7063263" y="1173168"/>
                  <a:pt x="7063263" y="1173168"/>
                  <a:pt x="7063263" y="1173168"/>
                </a:cubicBezTo>
                <a:cubicBezTo>
                  <a:pt x="7063263" y="1150607"/>
                  <a:pt x="7063263" y="1128046"/>
                  <a:pt x="7085757" y="1150607"/>
                </a:cubicBezTo>
                <a:cubicBezTo>
                  <a:pt x="7130746" y="1105485"/>
                  <a:pt x="6905802" y="1037802"/>
                  <a:pt x="6883307" y="992681"/>
                </a:cubicBezTo>
                <a:cubicBezTo>
                  <a:pt x="6973285" y="1037802"/>
                  <a:pt x="7040768" y="1082924"/>
                  <a:pt x="7130746" y="1105485"/>
                </a:cubicBezTo>
                <a:cubicBezTo>
                  <a:pt x="7175735" y="1128046"/>
                  <a:pt x="7243219" y="1150607"/>
                  <a:pt x="7288207" y="1195729"/>
                </a:cubicBezTo>
                <a:cubicBezTo>
                  <a:pt x="7378185" y="1218290"/>
                  <a:pt x="7468163" y="1263412"/>
                  <a:pt x="7535647" y="1308534"/>
                </a:cubicBezTo>
                <a:cubicBezTo>
                  <a:pt x="7558141" y="1308534"/>
                  <a:pt x="7558141" y="1308534"/>
                  <a:pt x="7558141" y="1308534"/>
                </a:cubicBezTo>
                <a:cubicBezTo>
                  <a:pt x="7603130" y="1308534"/>
                  <a:pt x="7648119" y="1331095"/>
                  <a:pt x="7670613" y="1353655"/>
                </a:cubicBezTo>
                <a:cubicBezTo>
                  <a:pt x="7693108" y="1376216"/>
                  <a:pt x="7738097" y="1398777"/>
                  <a:pt x="7783086" y="1398777"/>
                </a:cubicBezTo>
                <a:cubicBezTo>
                  <a:pt x="7873064" y="1421338"/>
                  <a:pt x="7918053" y="1443899"/>
                  <a:pt x="7918053" y="1489021"/>
                </a:cubicBezTo>
                <a:cubicBezTo>
                  <a:pt x="7918053" y="1489021"/>
                  <a:pt x="7985536" y="1534143"/>
                  <a:pt x="8075514" y="1556704"/>
                </a:cubicBezTo>
                <a:cubicBezTo>
                  <a:pt x="8075514" y="1534143"/>
                  <a:pt x="8053019" y="1511582"/>
                  <a:pt x="8098008" y="1534143"/>
                </a:cubicBezTo>
                <a:cubicBezTo>
                  <a:pt x="8098008" y="1534143"/>
                  <a:pt x="8120503" y="1534143"/>
                  <a:pt x="8120503" y="1534143"/>
                </a:cubicBezTo>
                <a:cubicBezTo>
                  <a:pt x="8120503" y="1511582"/>
                  <a:pt x="8030525" y="1489021"/>
                  <a:pt x="8030525" y="1466460"/>
                </a:cubicBezTo>
                <a:cubicBezTo>
                  <a:pt x="7963041" y="1443899"/>
                  <a:pt x="8008030" y="1443899"/>
                  <a:pt x="8008030" y="1421338"/>
                </a:cubicBezTo>
                <a:cubicBezTo>
                  <a:pt x="7963041" y="1421338"/>
                  <a:pt x="7940547" y="1421338"/>
                  <a:pt x="7895558" y="1398777"/>
                </a:cubicBezTo>
                <a:cubicBezTo>
                  <a:pt x="7850569" y="1353655"/>
                  <a:pt x="7760591" y="1331095"/>
                  <a:pt x="7693108" y="1285973"/>
                </a:cubicBezTo>
                <a:cubicBezTo>
                  <a:pt x="7625624" y="1263412"/>
                  <a:pt x="7625624" y="1240851"/>
                  <a:pt x="7603130" y="1218290"/>
                </a:cubicBezTo>
                <a:cubicBezTo>
                  <a:pt x="7490658" y="1195729"/>
                  <a:pt x="7603130" y="1173168"/>
                  <a:pt x="7445669" y="1128046"/>
                </a:cubicBezTo>
                <a:cubicBezTo>
                  <a:pt x="7445669" y="1105485"/>
                  <a:pt x="7378185" y="1082924"/>
                  <a:pt x="7333196" y="1060363"/>
                </a:cubicBezTo>
                <a:cubicBezTo>
                  <a:pt x="7220724" y="1015242"/>
                  <a:pt x="7108252" y="947559"/>
                  <a:pt x="7040768" y="902437"/>
                </a:cubicBezTo>
                <a:cubicBezTo>
                  <a:pt x="7040768" y="902437"/>
                  <a:pt x="7063263" y="902437"/>
                  <a:pt x="7063263" y="902437"/>
                </a:cubicBezTo>
                <a:cubicBezTo>
                  <a:pt x="7108252" y="924998"/>
                  <a:pt x="7130746" y="924998"/>
                  <a:pt x="7153241" y="947559"/>
                </a:cubicBezTo>
                <a:cubicBezTo>
                  <a:pt x="7220724" y="947559"/>
                  <a:pt x="7265713" y="970120"/>
                  <a:pt x="7288207" y="992681"/>
                </a:cubicBezTo>
                <a:cubicBezTo>
                  <a:pt x="7378185" y="1037802"/>
                  <a:pt x="7513152" y="1105485"/>
                  <a:pt x="7603130" y="1150607"/>
                </a:cubicBezTo>
                <a:cubicBezTo>
                  <a:pt x="7603130" y="1150607"/>
                  <a:pt x="7625624" y="1173168"/>
                  <a:pt x="7648119" y="1173168"/>
                </a:cubicBezTo>
                <a:cubicBezTo>
                  <a:pt x="7693108" y="1218290"/>
                  <a:pt x="7805580" y="1285973"/>
                  <a:pt x="7918053" y="1353655"/>
                </a:cubicBezTo>
                <a:cubicBezTo>
                  <a:pt x="8008030" y="1398777"/>
                  <a:pt x="8120503" y="1443899"/>
                  <a:pt x="8187986" y="1489021"/>
                </a:cubicBezTo>
                <a:cubicBezTo>
                  <a:pt x="8232975" y="1534143"/>
                  <a:pt x="8345447" y="1556704"/>
                  <a:pt x="8390436" y="1601825"/>
                </a:cubicBezTo>
                <a:cubicBezTo>
                  <a:pt x="8390436" y="1601825"/>
                  <a:pt x="8412931" y="1624386"/>
                  <a:pt x="8412931" y="1624386"/>
                </a:cubicBezTo>
                <a:cubicBezTo>
                  <a:pt x="8502908" y="1646947"/>
                  <a:pt x="8547897" y="1669508"/>
                  <a:pt x="8592886" y="1714630"/>
                </a:cubicBezTo>
                <a:cubicBezTo>
                  <a:pt x="8772842" y="1804874"/>
                  <a:pt x="8975292" y="1895117"/>
                  <a:pt x="9200237" y="2007922"/>
                </a:cubicBezTo>
                <a:cubicBezTo>
                  <a:pt x="9200237" y="1962800"/>
                  <a:pt x="9110259" y="1940239"/>
                  <a:pt x="9065270" y="1895117"/>
                </a:cubicBezTo>
                <a:cubicBezTo>
                  <a:pt x="9200237" y="1962800"/>
                  <a:pt x="9267720" y="2007922"/>
                  <a:pt x="9380193" y="2053044"/>
                </a:cubicBezTo>
                <a:cubicBezTo>
                  <a:pt x="9402687" y="2075605"/>
                  <a:pt x="9470171" y="2075605"/>
                  <a:pt x="9470171" y="2075605"/>
                </a:cubicBezTo>
                <a:cubicBezTo>
                  <a:pt x="9560148" y="2098166"/>
                  <a:pt x="9560148" y="2120727"/>
                  <a:pt x="9582643" y="2120727"/>
                </a:cubicBezTo>
                <a:cubicBezTo>
                  <a:pt x="9627632" y="2143288"/>
                  <a:pt x="9672621" y="2165849"/>
                  <a:pt x="9672621" y="2188409"/>
                </a:cubicBezTo>
                <a:cubicBezTo>
                  <a:pt x="9987543" y="2346336"/>
                  <a:pt x="10234982" y="2481701"/>
                  <a:pt x="10527410" y="2639628"/>
                </a:cubicBezTo>
                <a:cubicBezTo>
                  <a:pt x="10549905" y="2639628"/>
                  <a:pt x="10572399" y="2639628"/>
                  <a:pt x="10594894" y="2639628"/>
                </a:cubicBezTo>
                <a:cubicBezTo>
                  <a:pt x="10594894" y="2639628"/>
                  <a:pt x="10617388" y="2639628"/>
                  <a:pt x="10639883" y="2662189"/>
                </a:cubicBezTo>
                <a:cubicBezTo>
                  <a:pt x="10707366" y="2684750"/>
                  <a:pt x="10774850" y="2729872"/>
                  <a:pt x="10842333" y="2752432"/>
                </a:cubicBezTo>
                <a:cubicBezTo>
                  <a:pt x="10864827" y="2774993"/>
                  <a:pt x="10887322" y="2774993"/>
                  <a:pt x="10909816" y="2774993"/>
                </a:cubicBezTo>
                <a:cubicBezTo>
                  <a:pt x="11061654" y="2859597"/>
                  <a:pt x="11238798" y="2944200"/>
                  <a:pt x="11412779" y="3019286"/>
                </a:cubicBezTo>
                <a:lnTo>
                  <a:pt x="11476197" y="3045691"/>
                </a:lnTo>
                <a:lnTo>
                  <a:pt x="11472178" y="3045724"/>
                </a:lnTo>
                <a:cubicBezTo>
                  <a:pt x="11483425" y="3051364"/>
                  <a:pt x="11494673" y="3055595"/>
                  <a:pt x="11505568" y="3059120"/>
                </a:cubicBezTo>
                <a:lnTo>
                  <a:pt x="11515296" y="3061970"/>
                </a:lnTo>
                <a:lnTo>
                  <a:pt x="11584650" y="3090846"/>
                </a:lnTo>
                <a:cubicBezTo>
                  <a:pt x="11573403" y="3079566"/>
                  <a:pt x="11556532" y="3073926"/>
                  <a:pt x="11536850" y="3068285"/>
                </a:cubicBezTo>
                <a:lnTo>
                  <a:pt x="11515296" y="3061970"/>
                </a:lnTo>
                <a:lnTo>
                  <a:pt x="11476197" y="3045691"/>
                </a:lnTo>
                <a:lnTo>
                  <a:pt x="11514707" y="3045372"/>
                </a:lnTo>
                <a:cubicBezTo>
                  <a:pt x="11549503" y="3044314"/>
                  <a:pt x="11562156" y="3040084"/>
                  <a:pt x="11562156" y="3023163"/>
                </a:cubicBezTo>
                <a:cubicBezTo>
                  <a:pt x="11494673" y="3000603"/>
                  <a:pt x="11472178" y="2978041"/>
                  <a:pt x="11404695" y="2955481"/>
                </a:cubicBezTo>
                <a:cubicBezTo>
                  <a:pt x="11337211" y="2955481"/>
                  <a:pt x="11314717" y="2932920"/>
                  <a:pt x="11269728" y="2887798"/>
                </a:cubicBezTo>
                <a:cubicBezTo>
                  <a:pt x="11269728" y="2887798"/>
                  <a:pt x="11269728" y="2865237"/>
                  <a:pt x="11269728" y="2865237"/>
                </a:cubicBezTo>
                <a:cubicBezTo>
                  <a:pt x="11224739" y="2865237"/>
                  <a:pt x="11202244" y="2842676"/>
                  <a:pt x="11157256" y="2842676"/>
                </a:cubicBezTo>
                <a:cubicBezTo>
                  <a:pt x="11134761" y="2820115"/>
                  <a:pt x="11112267" y="2820115"/>
                  <a:pt x="11067278" y="2797554"/>
                </a:cubicBezTo>
                <a:cubicBezTo>
                  <a:pt x="11067278" y="2797554"/>
                  <a:pt x="11044783" y="2774993"/>
                  <a:pt x="11044783" y="2774993"/>
                </a:cubicBezTo>
                <a:cubicBezTo>
                  <a:pt x="10999794" y="2752432"/>
                  <a:pt x="10954805" y="2729872"/>
                  <a:pt x="10954805" y="2729872"/>
                </a:cubicBezTo>
                <a:cubicBezTo>
                  <a:pt x="10977300" y="2729872"/>
                  <a:pt x="10999794" y="2729872"/>
                  <a:pt x="10999794" y="2729872"/>
                </a:cubicBezTo>
                <a:cubicBezTo>
                  <a:pt x="11044783" y="2752432"/>
                  <a:pt x="11067278" y="2774993"/>
                  <a:pt x="11112267" y="2797554"/>
                </a:cubicBezTo>
                <a:cubicBezTo>
                  <a:pt x="11089772" y="2774993"/>
                  <a:pt x="11044783" y="2752432"/>
                  <a:pt x="11022289" y="2729872"/>
                </a:cubicBezTo>
                <a:cubicBezTo>
                  <a:pt x="10977300" y="2707311"/>
                  <a:pt x="10932311" y="2684750"/>
                  <a:pt x="10887322" y="2662189"/>
                </a:cubicBezTo>
                <a:cubicBezTo>
                  <a:pt x="10819839" y="2617067"/>
                  <a:pt x="10729861" y="2594506"/>
                  <a:pt x="10662377" y="2549384"/>
                </a:cubicBezTo>
                <a:cubicBezTo>
                  <a:pt x="10549905" y="2504262"/>
                  <a:pt x="10459927" y="2459141"/>
                  <a:pt x="10347455" y="2391458"/>
                </a:cubicBezTo>
                <a:cubicBezTo>
                  <a:pt x="10257477" y="2391458"/>
                  <a:pt x="10167499" y="2346336"/>
                  <a:pt x="10077521" y="2278653"/>
                </a:cubicBezTo>
                <a:cubicBezTo>
                  <a:pt x="10010038" y="2256092"/>
                  <a:pt x="9965049" y="2233531"/>
                  <a:pt x="9965049" y="2210970"/>
                </a:cubicBezTo>
                <a:cubicBezTo>
                  <a:pt x="10032532" y="2233531"/>
                  <a:pt x="10055027" y="2256092"/>
                  <a:pt x="10100016" y="2278653"/>
                </a:cubicBezTo>
                <a:cubicBezTo>
                  <a:pt x="10145005" y="2278653"/>
                  <a:pt x="10167499" y="2301214"/>
                  <a:pt x="10189993" y="2301214"/>
                </a:cubicBezTo>
                <a:cubicBezTo>
                  <a:pt x="10212488" y="2323775"/>
                  <a:pt x="10257477" y="2346336"/>
                  <a:pt x="10279971" y="2346336"/>
                </a:cubicBezTo>
                <a:cubicBezTo>
                  <a:pt x="10279971" y="2368897"/>
                  <a:pt x="10302466" y="2368897"/>
                  <a:pt x="10302466" y="2368897"/>
                </a:cubicBezTo>
                <a:cubicBezTo>
                  <a:pt x="10414938" y="2414019"/>
                  <a:pt x="10527410" y="2459141"/>
                  <a:pt x="10617388" y="2504262"/>
                </a:cubicBezTo>
                <a:cubicBezTo>
                  <a:pt x="10662377" y="2526823"/>
                  <a:pt x="10707366" y="2571945"/>
                  <a:pt x="10752355" y="2594506"/>
                </a:cubicBezTo>
                <a:cubicBezTo>
                  <a:pt x="10774850" y="2594506"/>
                  <a:pt x="10774850" y="2571945"/>
                  <a:pt x="10774850" y="2571945"/>
                </a:cubicBezTo>
                <a:cubicBezTo>
                  <a:pt x="10729861" y="2549384"/>
                  <a:pt x="10707366" y="2549384"/>
                  <a:pt x="10684872" y="2526823"/>
                </a:cubicBezTo>
                <a:cubicBezTo>
                  <a:pt x="10684872" y="2504262"/>
                  <a:pt x="10639883" y="2481701"/>
                  <a:pt x="10617388" y="2481701"/>
                </a:cubicBezTo>
                <a:cubicBezTo>
                  <a:pt x="10594894" y="2459141"/>
                  <a:pt x="10549905" y="2459141"/>
                  <a:pt x="10549905" y="2436580"/>
                </a:cubicBezTo>
                <a:cubicBezTo>
                  <a:pt x="10549905" y="2436580"/>
                  <a:pt x="10572399" y="2459141"/>
                  <a:pt x="10594894" y="2459141"/>
                </a:cubicBezTo>
                <a:cubicBezTo>
                  <a:pt x="10617388" y="2436580"/>
                  <a:pt x="10527410" y="2414019"/>
                  <a:pt x="10572399" y="2414019"/>
                </a:cubicBezTo>
                <a:cubicBezTo>
                  <a:pt x="10572399" y="2414019"/>
                  <a:pt x="10527410" y="2391458"/>
                  <a:pt x="10504916" y="2368897"/>
                </a:cubicBezTo>
                <a:cubicBezTo>
                  <a:pt x="10504916" y="2368897"/>
                  <a:pt x="10482422" y="2368897"/>
                  <a:pt x="10459927" y="2346336"/>
                </a:cubicBezTo>
                <a:cubicBezTo>
                  <a:pt x="10459927" y="2346336"/>
                  <a:pt x="10392444" y="2301214"/>
                  <a:pt x="10369949" y="2278653"/>
                </a:cubicBezTo>
                <a:cubicBezTo>
                  <a:pt x="10414938" y="2301214"/>
                  <a:pt x="10437433" y="2323775"/>
                  <a:pt x="10482422" y="2346336"/>
                </a:cubicBezTo>
                <a:cubicBezTo>
                  <a:pt x="10549905" y="2346336"/>
                  <a:pt x="10572399" y="2368897"/>
                  <a:pt x="10617388" y="2391458"/>
                </a:cubicBezTo>
                <a:cubicBezTo>
                  <a:pt x="10909816" y="2571945"/>
                  <a:pt x="11247233" y="2707311"/>
                  <a:pt x="11562156" y="2865237"/>
                </a:cubicBezTo>
                <a:cubicBezTo>
                  <a:pt x="11742112" y="2955481"/>
                  <a:pt x="11899573" y="3045724"/>
                  <a:pt x="12079529" y="3135968"/>
                </a:cubicBezTo>
                <a:cubicBezTo>
                  <a:pt x="12079529" y="3135968"/>
                  <a:pt x="12079529" y="3135968"/>
                  <a:pt x="12126978" y="3135968"/>
                </a:cubicBezTo>
                <a:lnTo>
                  <a:pt x="12192000" y="3135968"/>
                </a:lnTo>
                <a:lnTo>
                  <a:pt x="12192000" y="3316455"/>
                </a:lnTo>
                <a:lnTo>
                  <a:pt x="12171264" y="3303060"/>
                </a:lnTo>
                <a:cubicBezTo>
                  <a:pt x="12147012" y="3292484"/>
                  <a:pt x="12113271" y="3288254"/>
                  <a:pt x="12079529" y="3271333"/>
                </a:cubicBezTo>
                <a:cubicBezTo>
                  <a:pt x="12090776" y="3282614"/>
                  <a:pt x="12107647" y="3293895"/>
                  <a:pt x="12127329" y="3305175"/>
                </a:cubicBezTo>
                <a:lnTo>
                  <a:pt x="12192000" y="3339016"/>
                </a:lnTo>
                <a:lnTo>
                  <a:pt x="12192000" y="5730474"/>
                </a:lnTo>
                <a:lnTo>
                  <a:pt x="12172319" y="5730474"/>
                </a:lnTo>
                <a:cubicBezTo>
                  <a:pt x="12169507" y="5730474"/>
                  <a:pt x="12169507" y="5730474"/>
                  <a:pt x="12169507" y="5730474"/>
                </a:cubicBezTo>
                <a:cubicBezTo>
                  <a:pt x="12169507" y="5730474"/>
                  <a:pt x="12169507" y="5743164"/>
                  <a:pt x="12178997" y="5749510"/>
                </a:cubicBezTo>
                <a:lnTo>
                  <a:pt x="12192000" y="5753034"/>
                </a:lnTo>
                <a:lnTo>
                  <a:pt x="12192000" y="6181692"/>
                </a:lnTo>
                <a:lnTo>
                  <a:pt x="12158259" y="6169002"/>
                </a:lnTo>
                <a:cubicBezTo>
                  <a:pt x="12124517" y="6160541"/>
                  <a:pt x="12090776" y="6164771"/>
                  <a:pt x="12057034" y="6181692"/>
                </a:cubicBezTo>
                <a:cubicBezTo>
                  <a:pt x="12079529" y="6181692"/>
                  <a:pt x="12102023" y="6181692"/>
                  <a:pt x="12102023" y="6204253"/>
                </a:cubicBezTo>
                <a:cubicBezTo>
                  <a:pt x="12124518" y="6204253"/>
                  <a:pt x="12147012" y="6226814"/>
                  <a:pt x="12169507" y="6249375"/>
                </a:cubicBezTo>
                <a:cubicBezTo>
                  <a:pt x="12169507" y="6249375"/>
                  <a:pt x="12182160" y="6249375"/>
                  <a:pt x="12188486" y="6258893"/>
                </a:cubicBezTo>
                <a:lnTo>
                  <a:pt x="12192000" y="6271932"/>
                </a:lnTo>
                <a:lnTo>
                  <a:pt x="12192000" y="7422542"/>
                </a:lnTo>
                <a:lnTo>
                  <a:pt x="11992362" y="7321018"/>
                </a:lnTo>
                <a:cubicBezTo>
                  <a:pt x="11927691" y="7287177"/>
                  <a:pt x="11865831" y="7253336"/>
                  <a:pt x="11809595" y="7219494"/>
                </a:cubicBezTo>
                <a:cubicBezTo>
                  <a:pt x="11629639" y="7106690"/>
                  <a:pt x="11427189" y="7016446"/>
                  <a:pt x="11247233" y="6903642"/>
                </a:cubicBezTo>
                <a:cubicBezTo>
                  <a:pt x="11247233" y="6903642"/>
                  <a:pt x="11241609" y="6903642"/>
                  <a:pt x="11233174" y="6900822"/>
                </a:cubicBezTo>
                <a:lnTo>
                  <a:pt x="11227258" y="6898072"/>
                </a:lnTo>
                <a:lnTo>
                  <a:pt x="11202244" y="6881081"/>
                </a:lnTo>
                <a:cubicBezTo>
                  <a:pt x="11207868" y="6886721"/>
                  <a:pt x="11213491" y="6890951"/>
                  <a:pt x="11218764" y="6894124"/>
                </a:cubicBezTo>
                <a:lnTo>
                  <a:pt x="11227258" y="6898072"/>
                </a:lnTo>
                <a:lnTo>
                  <a:pt x="11345998" y="6978727"/>
                </a:lnTo>
                <a:cubicBezTo>
                  <a:pt x="11482020" y="7072848"/>
                  <a:pt x="11595898" y="7157452"/>
                  <a:pt x="11697123" y="7242055"/>
                </a:cubicBezTo>
                <a:cubicBezTo>
                  <a:pt x="11697123" y="7264616"/>
                  <a:pt x="11719617" y="7264616"/>
                  <a:pt x="11719617" y="7264616"/>
                </a:cubicBezTo>
                <a:cubicBezTo>
                  <a:pt x="11764606" y="7309738"/>
                  <a:pt x="11764606" y="7309738"/>
                  <a:pt x="11719617" y="7332299"/>
                </a:cubicBezTo>
                <a:cubicBezTo>
                  <a:pt x="11674628" y="7287177"/>
                  <a:pt x="11652134" y="7287177"/>
                  <a:pt x="11652134" y="7264616"/>
                </a:cubicBezTo>
                <a:cubicBezTo>
                  <a:pt x="11539661" y="7219494"/>
                  <a:pt x="11449684" y="7196933"/>
                  <a:pt x="11337211" y="7151812"/>
                </a:cubicBezTo>
                <a:cubicBezTo>
                  <a:pt x="11449684" y="7196933"/>
                  <a:pt x="11539661" y="7264616"/>
                  <a:pt x="11629639" y="7309738"/>
                </a:cubicBezTo>
                <a:cubicBezTo>
                  <a:pt x="11719617" y="7332299"/>
                  <a:pt x="11764606" y="7377421"/>
                  <a:pt x="11787101" y="7399982"/>
                </a:cubicBezTo>
                <a:cubicBezTo>
                  <a:pt x="11719617" y="7354860"/>
                  <a:pt x="11539661" y="7309738"/>
                  <a:pt x="11539661" y="7287177"/>
                </a:cubicBezTo>
                <a:cubicBezTo>
                  <a:pt x="11517167" y="7264616"/>
                  <a:pt x="11494673" y="7264616"/>
                  <a:pt x="11472178" y="7242055"/>
                </a:cubicBezTo>
                <a:cubicBezTo>
                  <a:pt x="11404695" y="7287177"/>
                  <a:pt x="11629639" y="7332299"/>
                  <a:pt x="11629639" y="7377421"/>
                </a:cubicBezTo>
                <a:cubicBezTo>
                  <a:pt x="11629639" y="7399982"/>
                  <a:pt x="11742112" y="7422543"/>
                  <a:pt x="11764606" y="7445104"/>
                </a:cubicBezTo>
                <a:cubicBezTo>
                  <a:pt x="11607145" y="7399982"/>
                  <a:pt x="11584650" y="7354860"/>
                  <a:pt x="11449684" y="7332299"/>
                </a:cubicBezTo>
                <a:cubicBezTo>
                  <a:pt x="11404695" y="7332299"/>
                  <a:pt x="11382200" y="7309738"/>
                  <a:pt x="11314717" y="7287177"/>
                </a:cubicBezTo>
                <a:cubicBezTo>
                  <a:pt x="11292222" y="7309738"/>
                  <a:pt x="11382200" y="7332299"/>
                  <a:pt x="11292222" y="7332299"/>
                </a:cubicBezTo>
                <a:cubicBezTo>
                  <a:pt x="11269728" y="7332299"/>
                  <a:pt x="11359706" y="7354860"/>
                  <a:pt x="11382200" y="7377421"/>
                </a:cubicBezTo>
                <a:cubicBezTo>
                  <a:pt x="11472178" y="7422543"/>
                  <a:pt x="11562156" y="7467665"/>
                  <a:pt x="11652134" y="7512786"/>
                </a:cubicBezTo>
                <a:cubicBezTo>
                  <a:pt x="11697123" y="7557908"/>
                  <a:pt x="11697123" y="7557908"/>
                  <a:pt x="11584650" y="7535347"/>
                </a:cubicBezTo>
                <a:cubicBezTo>
                  <a:pt x="11562156" y="7535347"/>
                  <a:pt x="11629639" y="7580469"/>
                  <a:pt x="11562156" y="7557908"/>
                </a:cubicBezTo>
                <a:cubicBezTo>
                  <a:pt x="11472178" y="7557908"/>
                  <a:pt x="11449684" y="7512786"/>
                  <a:pt x="11404695" y="7490225"/>
                </a:cubicBezTo>
                <a:cubicBezTo>
                  <a:pt x="11449684" y="7512786"/>
                  <a:pt x="11494673" y="7535347"/>
                  <a:pt x="11539661" y="7512786"/>
                </a:cubicBezTo>
                <a:cubicBezTo>
                  <a:pt x="11494673" y="7490225"/>
                  <a:pt x="11404695" y="7445104"/>
                  <a:pt x="11314717" y="7399982"/>
                </a:cubicBezTo>
                <a:cubicBezTo>
                  <a:pt x="11269728" y="7377421"/>
                  <a:pt x="11247233" y="7377421"/>
                  <a:pt x="11224739" y="7377421"/>
                </a:cubicBezTo>
                <a:cubicBezTo>
                  <a:pt x="11224739" y="7399982"/>
                  <a:pt x="11067278" y="7399982"/>
                  <a:pt x="11157256" y="7445104"/>
                </a:cubicBezTo>
                <a:cubicBezTo>
                  <a:pt x="11269728" y="7490225"/>
                  <a:pt x="11359706" y="7535347"/>
                  <a:pt x="11404695" y="7580469"/>
                </a:cubicBezTo>
                <a:cubicBezTo>
                  <a:pt x="11494673" y="7603030"/>
                  <a:pt x="11562156" y="7625591"/>
                  <a:pt x="11629639" y="7648152"/>
                </a:cubicBezTo>
                <a:cubicBezTo>
                  <a:pt x="11629639" y="7670713"/>
                  <a:pt x="11674628" y="7693274"/>
                  <a:pt x="11629639" y="7670713"/>
                </a:cubicBezTo>
                <a:cubicBezTo>
                  <a:pt x="11584650" y="7670713"/>
                  <a:pt x="11562156" y="7648152"/>
                  <a:pt x="11539661" y="7648152"/>
                </a:cubicBezTo>
                <a:cubicBezTo>
                  <a:pt x="11539661" y="7670713"/>
                  <a:pt x="11607145" y="7693274"/>
                  <a:pt x="11607145" y="7715835"/>
                </a:cubicBezTo>
                <a:cubicBezTo>
                  <a:pt x="11629639" y="7715835"/>
                  <a:pt x="11652134" y="7715835"/>
                  <a:pt x="11674628" y="7738396"/>
                </a:cubicBezTo>
                <a:cubicBezTo>
                  <a:pt x="11719617" y="7760956"/>
                  <a:pt x="11742112" y="7783517"/>
                  <a:pt x="11764606" y="7806078"/>
                </a:cubicBezTo>
                <a:cubicBezTo>
                  <a:pt x="11697123" y="7783517"/>
                  <a:pt x="11652134" y="7760956"/>
                  <a:pt x="11607145" y="7738396"/>
                </a:cubicBezTo>
                <a:cubicBezTo>
                  <a:pt x="11562156" y="7715835"/>
                  <a:pt x="11562156" y="7715835"/>
                  <a:pt x="11562156" y="7693274"/>
                </a:cubicBezTo>
                <a:cubicBezTo>
                  <a:pt x="11427189" y="7625591"/>
                  <a:pt x="11247233" y="7535347"/>
                  <a:pt x="11044783" y="7445104"/>
                </a:cubicBezTo>
                <a:cubicBezTo>
                  <a:pt x="11044783" y="7467665"/>
                  <a:pt x="11134761" y="7512786"/>
                  <a:pt x="11157256" y="7535347"/>
                </a:cubicBezTo>
                <a:cubicBezTo>
                  <a:pt x="11269728" y="7580469"/>
                  <a:pt x="11247233" y="7603030"/>
                  <a:pt x="11382200" y="7670713"/>
                </a:cubicBezTo>
                <a:cubicBezTo>
                  <a:pt x="11404695" y="7670713"/>
                  <a:pt x="11449684" y="7670713"/>
                  <a:pt x="11472178" y="7693274"/>
                </a:cubicBezTo>
                <a:lnTo>
                  <a:pt x="11449684" y="7693274"/>
                </a:lnTo>
                <a:cubicBezTo>
                  <a:pt x="11449684" y="7715835"/>
                  <a:pt x="11494673" y="7738396"/>
                  <a:pt x="11517167" y="7760956"/>
                </a:cubicBezTo>
                <a:cubicBezTo>
                  <a:pt x="11562156" y="7783517"/>
                  <a:pt x="11629639" y="7806078"/>
                  <a:pt x="11629639" y="7828639"/>
                </a:cubicBezTo>
                <a:cubicBezTo>
                  <a:pt x="11697123" y="7851200"/>
                  <a:pt x="11719617" y="7873761"/>
                  <a:pt x="11787101" y="7896322"/>
                </a:cubicBezTo>
                <a:cubicBezTo>
                  <a:pt x="11809595" y="7918883"/>
                  <a:pt x="11809595" y="7918883"/>
                  <a:pt x="11809595" y="7918883"/>
                </a:cubicBezTo>
                <a:cubicBezTo>
                  <a:pt x="11832090" y="7941444"/>
                  <a:pt x="11899573" y="7964005"/>
                  <a:pt x="11877078" y="7986566"/>
                </a:cubicBezTo>
                <a:cubicBezTo>
                  <a:pt x="11922067" y="7986566"/>
                  <a:pt x="11944562" y="8009127"/>
                  <a:pt x="11967056" y="8031687"/>
                </a:cubicBezTo>
                <a:cubicBezTo>
                  <a:pt x="12017669" y="8048608"/>
                  <a:pt x="12055629" y="8065529"/>
                  <a:pt x="12071445" y="8082449"/>
                </a:cubicBezTo>
                <a:lnTo>
                  <a:pt x="12079528" y="8099368"/>
                </a:lnTo>
                <a:lnTo>
                  <a:pt x="12079525" y="8099368"/>
                </a:lnTo>
                <a:lnTo>
                  <a:pt x="12026807" y="8072932"/>
                </a:lnTo>
                <a:cubicBezTo>
                  <a:pt x="11986739" y="8052838"/>
                  <a:pt x="11978304" y="8048608"/>
                  <a:pt x="11944562" y="8031687"/>
                </a:cubicBezTo>
                <a:cubicBezTo>
                  <a:pt x="11944562" y="8009127"/>
                  <a:pt x="11944562" y="8009127"/>
                  <a:pt x="11922067" y="8009127"/>
                </a:cubicBezTo>
                <a:cubicBezTo>
                  <a:pt x="11922067" y="8009127"/>
                  <a:pt x="11899573" y="8009127"/>
                  <a:pt x="11899573" y="8009127"/>
                </a:cubicBezTo>
                <a:cubicBezTo>
                  <a:pt x="11899573" y="8009127"/>
                  <a:pt x="11899573" y="8031687"/>
                  <a:pt x="11899573" y="8031687"/>
                </a:cubicBezTo>
                <a:cubicBezTo>
                  <a:pt x="11944562" y="8054248"/>
                  <a:pt x="11989551" y="8054248"/>
                  <a:pt x="11989551" y="8076809"/>
                </a:cubicBezTo>
                <a:cubicBezTo>
                  <a:pt x="11922067" y="8054248"/>
                  <a:pt x="11899573" y="8054248"/>
                  <a:pt x="11877078" y="8031687"/>
                </a:cubicBezTo>
                <a:cubicBezTo>
                  <a:pt x="11809595" y="7986566"/>
                  <a:pt x="11764606" y="7964005"/>
                  <a:pt x="11697123" y="7918883"/>
                </a:cubicBezTo>
                <a:cubicBezTo>
                  <a:pt x="11697123" y="7918883"/>
                  <a:pt x="11674628" y="7918883"/>
                  <a:pt x="11674628" y="7918883"/>
                </a:cubicBezTo>
                <a:cubicBezTo>
                  <a:pt x="11652134" y="7896322"/>
                  <a:pt x="11629639" y="7873761"/>
                  <a:pt x="11584650" y="7873761"/>
                </a:cubicBezTo>
                <a:cubicBezTo>
                  <a:pt x="11517167" y="7851200"/>
                  <a:pt x="11449684" y="7851200"/>
                  <a:pt x="11382200" y="7828639"/>
                </a:cubicBezTo>
                <a:cubicBezTo>
                  <a:pt x="11359706" y="7806078"/>
                  <a:pt x="11404695" y="7806078"/>
                  <a:pt x="11404695" y="7806078"/>
                </a:cubicBezTo>
                <a:cubicBezTo>
                  <a:pt x="11449684" y="7760956"/>
                  <a:pt x="11359706" y="7693274"/>
                  <a:pt x="11202244" y="7648152"/>
                </a:cubicBezTo>
                <a:cubicBezTo>
                  <a:pt x="11044783" y="7580469"/>
                  <a:pt x="11044783" y="7557908"/>
                  <a:pt x="11022289" y="7535347"/>
                </a:cubicBezTo>
                <a:cubicBezTo>
                  <a:pt x="10954805" y="7490225"/>
                  <a:pt x="10909816" y="7467665"/>
                  <a:pt x="10864827" y="7445104"/>
                </a:cubicBezTo>
                <a:cubicBezTo>
                  <a:pt x="10864827" y="7422543"/>
                  <a:pt x="10842333" y="7422543"/>
                  <a:pt x="10842333" y="7422543"/>
                </a:cubicBezTo>
                <a:cubicBezTo>
                  <a:pt x="10774850" y="7399982"/>
                  <a:pt x="10707366" y="7354860"/>
                  <a:pt x="10684872" y="7332299"/>
                </a:cubicBezTo>
                <a:cubicBezTo>
                  <a:pt x="10639883" y="7332299"/>
                  <a:pt x="10617388" y="7309738"/>
                  <a:pt x="10594894" y="7287177"/>
                </a:cubicBezTo>
                <a:cubicBezTo>
                  <a:pt x="10347455" y="7151812"/>
                  <a:pt x="10100016" y="7039007"/>
                  <a:pt x="9852576" y="6903642"/>
                </a:cubicBezTo>
                <a:cubicBezTo>
                  <a:pt x="9807588" y="6881081"/>
                  <a:pt x="9762599" y="6835959"/>
                  <a:pt x="9672621" y="6835959"/>
                </a:cubicBezTo>
                <a:cubicBezTo>
                  <a:pt x="9650126" y="6858520"/>
                  <a:pt x="9695115" y="6881081"/>
                  <a:pt x="9650126" y="6881081"/>
                </a:cubicBezTo>
                <a:cubicBezTo>
                  <a:pt x="9695115" y="6903642"/>
                  <a:pt x="9740104" y="6926202"/>
                  <a:pt x="9762599" y="6948763"/>
                </a:cubicBezTo>
                <a:cubicBezTo>
                  <a:pt x="9717610" y="6926202"/>
                  <a:pt x="9672621" y="6903642"/>
                  <a:pt x="9650126" y="6903642"/>
                </a:cubicBezTo>
                <a:cubicBezTo>
                  <a:pt x="9627632" y="6903642"/>
                  <a:pt x="9605137" y="6903642"/>
                  <a:pt x="9605137" y="6903642"/>
                </a:cubicBezTo>
                <a:lnTo>
                  <a:pt x="9582643" y="6903642"/>
                </a:lnTo>
                <a:cubicBezTo>
                  <a:pt x="9560148" y="6926202"/>
                  <a:pt x="9762599" y="6971324"/>
                  <a:pt x="9560148" y="6926202"/>
                </a:cubicBezTo>
                <a:cubicBezTo>
                  <a:pt x="9560148" y="6926202"/>
                  <a:pt x="9447676" y="6926202"/>
                  <a:pt x="9447676" y="6948763"/>
                </a:cubicBezTo>
                <a:cubicBezTo>
                  <a:pt x="9515159" y="6971324"/>
                  <a:pt x="9492665" y="6993885"/>
                  <a:pt x="9582643" y="7016446"/>
                </a:cubicBezTo>
                <a:cubicBezTo>
                  <a:pt x="9695115" y="7061568"/>
                  <a:pt x="9627632" y="7016446"/>
                  <a:pt x="9672621" y="7016446"/>
                </a:cubicBezTo>
                <a:cubicBezTo>
                  <a:pt x="9762599" y="7039007"/>
                  <a:pt x="9762599" y="7084129"/>
                  <a:pt x="9807588" y="7106690"/>
                </a:cubicBezTo>
                <a:cubicBezTo>
                  <a:pt x="9650126" y="7061568"/>
                  <a:pt x="9627632" y="7061568"/>
                  <a:pt x="9582643" y="7084129"/>
                </a:cubicBezTo>
                <a:cubicBezTo>
                  <a:pt x="9627632" y="7106690"/>
                  <a:pt x="9740104" y="7151812"/>
                  <a:pt x="9717610" y="7174373"/>
                </a:cubicBezTo>
                <a:cubicBezTo>
                  <a:pt x="9650126" y="7129251"/>
                  <a:pt x="9560148" y="7106690"/>
                  <a:pt x="9537654" y="7084129"/>
                </a:cubicBezTo>
                <a:cubicBezTo>
                  <a:pt x="9402687" y="6993885"/>
                  <a:pt x="9200237" y="6926202"/>
                  <a:pt x="9087765" y="6858520"/>
                </a:cubicBezTo>
                <a:cubicBezTo>
                  <a:pt x="9020281" y="6835959"/>
                  <a:pt x="8952798" y="6790837"/>
                  <a:pt x="8907809" y="6768276"/>
                </a:cubicBezTo>
                <a:cubicBezTo>
                  <a:pt x="8705359" y="6678032"/>
                  <a:pt x="8480414" y="6565228"/>
                  <a:pt x="8255470" y="6474984"/>
                </a:cubicBezTo>
                <a:cubicBezTo>
                  <a:pt x="8120503" y="6407301"/>
                  <a:pt x="7963041" y="6339619"/>
                  <a:pt x="7828075" y="6294497"/>
                </a:cubicBezTo>
                <a:cubicBezTo>
                  <a:pt x="7693108" y="6204253"/>
                  <a:pt x="7535647" y="6136570"/>
                  <a:pt x="7400680" y="6068888"/>
                </a:cubicBezTo>
                <a:lnTo>
                  <a:pt x="7386609" y="6063622"/>
                </a:lnTo>
                <a:lnTo>
                  <a:pt x="7381700" y="6059370"/>
                </a:lnTo>
                <a:cubicBezTo>
                  <a:pt x="7379591" y="6056197"/>
                  <a:pt x="7378185" y="6051967"/>
                  <a:pt x="7378185" y="6046327"/>
                </a:cubicBezTo>
                <a:cubicBezTo>
                  <a:pt x="7378185" y="6051967"/>
                  <a:pt x="7378185" y="6056197"/>
                  <a:pt x="7378537" y="6059370"/>
                </a:cubicBezTo>
                <a:lnTo>
                  <a:pt x="7379061" y="6060797"/>
                </a:lnTo>
                <a:lnTo>
                  <a:pt x="7212289" y="5998385"/>
                </a:lnTo>
                <a:cubicBezTo>
                  <a:pt x="7153241" y="5973004"/>
                  <a:pt x="7097005" y="5944802"/>
                  <a:pt x="7040768" y="5910961"/>
                </a:cubicBezTo>
                <a:cubicBezTo>
                  <a:pt x="7018274" y="5910961"/>
                  <a:pt x="6995779" y="5910961"/>
                  <a:pt x="6973285" y="5910961"/>
                </a:cubicBezTo>
                <a:cubicBezTo>
                  <a:pt x="6995779" y="5933522"/>
                  <a:pt x="7040768" y="5933522"/>
                  <a:pt x="7063263" y="5956083"/>
                </a:cubicBezTo>
                <a:cubicBezTo>
                  <a:pt x="7198230" y="6023766"/>
                  <a:pt x="7355691" y="6091448"/>
                  <a:pt x="7490658" y="6159131"/>
                </a:cubicBezTo>
                <a:cubicBezTo>
                  <a:pt x="7535647" y="6181692"/>
                  <a:pt x="7603130" y="6226814"/>
                  <a:pt x="7670613" y="6249375"/>
                </a:cubicBezTo>
                <a:cubicBezTo>
                  <a:pt x="7783086" y="6294497"/>
                  <a:pt x="7828075" y="6362179"/>
                  <a:pt x="7963041" y="6407301"/>
                </a:cubicBezTo>
                <a:cubicBezTo>
                  <a:pt x="8053019" y="6452423"/>
                  <a:pt x="8075514" y="6497545"/>
                  <a:pt x="8210481" y="6520106"/>
                </a:cubicBezTo>
                <a:cubicBezTo>
                  <a:pt x="8232975" y="6542667"/>
                  <a:pt x="8255470" y="6565228"/>
                  <a:pt x="8300458" y="6565228"/>
                </a:cubicBezTo>
                <a:cubicBezTo>
                  <a:pt x="8390436" y="6632911"/>
                  <a:pt x="8547897" y="6678032"/>
                  <a:pt x="8637875" y="6745715"/>
                </a:cubicBezTo>
                <a:cubicBezTo>
                  <a:pt x="8660370" y="6790837"/>
                  <a:pt x="8592886" y="6790837"/>
                  <a:pt x="8637875" y="6813398"/>
                </a:cubicBezTo>
                <a:cubicBezTo>
                  <a:pt x="8637875" y="6813398"/>
                  <a:pt x="8637875" y="6813398"/>
                  <a:pt x="8660370" y="6835959"/>
                </a:cubicBezTo>
                <a:cubicBezTo>
                  <a:pt x="8727853" y="6835959"/>
                  <a:pt x="8795337" y="6813398"/>
                  <a:pt x="8885314" y="6881081"/>
                </a:cubicBezTo>
                <a:cubicBezTo>
                  <a:pt x="8907809" y="6881081"/>
                  <a:pt x="8952798" y="6903642"/>
                  <a:pt x="8975292" y="6926202"/>
                </a:cubicBezTo>
                <a:cubicBezTo>
                  <a:pt x="9065270" y="6948763"/>
                  <a:pt x="9132754" y="7016446"/>
                  <a:pt x="9222731" y="6971324"/>
                </a:cubicBezTo>
                <a:cubicBezTo>
                  <a:pt x="9222731" y="6971324"/>
                  <a:pt x="9312709" y="6971324"/>
                  <a:pt x="9357698" y="6993885"/>
                </a:cubicBezTo>
                <a:cubicBezTo>
                  <a:pt x="9425181" y="7027727"/>
                  <a:pt x="9353480" y="7023497"/>
                  <a:pt x="9322902" y="7019266"/>
                </a:cubicBezTo>
                <a:lnTo>
                  <a:pt x="9315159" y="7017905"/>
                </a:lnTo>
                <a:lnTo>
                  <a:pt x="9312709" y="7016446"/>
                </a:lnTo>
                <a:cubicBezTo>
                  <a:pt x="9309897" y="7016446"/>
                  <a:pt x="9309897" y="7016799"/>
                  <a:pt x="9311874" y="7017327"/>
                </a:cubicBezTo>
                <a:lnTo>
                  <a:pt x="9315159" y="7017905"/>
                </a:lnTo>
                <a:lnTo>
                  <a:pt x="9335203" y="7029842"/>
                </a:lnTo>
                <a:cubicBezTo>
                  <a:pt x="9347857" y="7040417"/>
                  <a:pt x="9335204" y="7044647"/>
                  <a:pt x="9335204" y="7061568"/>
                </a:cubicBezTo>
                <a:cubicBezTo>
                  <a:pt x="9312709" y="7061568"/>
                  <a:pt x="9290215" y="7061568"/>
                  <a:pt x="9290215" y="7039007"/>
                </a:cubicBezTo>
                <a:cubicBezTo>
                  <a:pt x="9267720" y="7039007"/>
                  <a:pt x="9290215" y="7039007"/>
                  <a:pt x="9290215" y="7016446"/>
                </a:cubicBezTo>
                <a:cubicBezTo>
                  <a:pt x="9155248" y="7016446"/>
                  <a:pt x="9042776" y="7016446"/>
                  <a:pt x="8930303" y="6948763"/>
                </a:cubicBezTo>
                <a:cubicBezTo>
                  <a:pt x="8907809" y="6926202"/>
                  <a:pt x="8840325" y="6903642"/>
                  <a:pt x="8795337" y="6903642"/>
                </a:cubicBezTo>
                <a:cubicBezTo>
                  <a:pt x="8975292" y="6993885"/>
                  <a:pt x="9177742" y="7084129"/>
                  <a:pt x="9357698" y="7196933"/>
                </a:cubicBezTo>
                <a:cubicBezTo>
                  <a:pt x="9380193" y="7196933"/>
                  <a:pt x="9380193" y="7219494"/>
                  <a:pt x="9425182" y="7219494"/>
                </a:cubicBezTo>
                <a:cubicBezTo>
                  <a:pt x="9470171" y="7219494"/>
                  <a:pt x="9470171" y="7196933"/>
                  <a:pt x="9425182" y="7174373"/>
                </a:cubicBezTo>
                <a:cubicBezTo>
                  <a:pt x="9380193" y="7151812"/>
                  <a:pt x="9357698" y="7151812"/>
                  <a:pt x="9335204" y="7129251"/>
                </a:cubicBezTo>
                <a:cubicBezTo>
                  <a:pt x="9312709" y="7106690"/>
                  <a:pt x="9290215" y="7084129"/>
                  <a:pt x="9312709" y="7084129"/>
                </a:cubicBezTo>
                <a:cubicBezTo>
                  <a:pt x="9357698" y="7106690"/>
                  <a:pt x="9380193" y="7106690"/>
                  <a:pt x="9380193" y="7129251"/>
                </a:cubicBezTo>
                <a:cubicBezTo>
                  <a:pt x="9402687" y="7151812"/>
                  <a:pt x="9447676" y="7151812"/>
                  <a:pt x="9470171" y="7174373"/>
                </a:cubicBezTo>
                <a:cubicBezTo>
                  <a:pt x="9515159" y="7196933"/>
                  <a:pt x="9560148" y="7219494"/>
                  <a:pt x="9605137" y="7242055"/>
                </a:cubicBezTo>
                <a:cubicBezTo>
                  <a:pt x="9695115" y="7242055"/>
                  <a:pt x="9740104" y="7287177"/>
                  <a:pt x="9717610" y="7287177"/>
                </a:cubicBezTo>
                <a:cubicBezTo>
                  <a:pt x="9650126" y="7309738"/>
                  <a:pt x="9785093" y="7354860"/>
                  <a:pt x="9875071" y="7399982"/>
                </a:cubicBezTo>
                <a:cubicBezTo>
                  <a:pt x="9920060" y="7422543"/>
                  <a:pt x="9987543" y="7422543"/>
                  <a:pt x="9987543" y="7445104"/>
                </a:cubicBezTo>
                <a:cubicBezTo>
                  <a:pt x="10032532" y="7467665"/>
                  <a:pt x="10100016" y="7512786"/>
                  <a:pt x="10122510" y="7535347"/>
                </a:cubicBezTo>
                <a:cubicBezTo>
                  <a:pt x="10167499" y="7557908"/>
                  <a:pt x="10279971" y="7625591"/>
                  <a:pt x="10234982" y="7648152"/>
                </a:cubicBezTo>
                <a:cubicBezTo>
                  <a:pt x="10324960" y="7670713"/>
                  <a:pt x="10414938" y="7715835"/>
                  <a:pt x="10482422" y="7760956"/>
                </a:cubicBezTo>
                <a:cubicBezTo>
                  <a:pt x="10549905" y="7783517"/>
                  <a:pt x="10617388" y="7828639"/>
                  <a:pt x="10639883" y="7851200"/>
                </a:cubicBezTo>
                <a:cubicBezTo>
                  <a:pt x="10527410" y="7828639"/>
                  <a:pt x="10504916" y="7783517"/>
                  <a:pt x="10459927" y="7760956"/>
                </a:cubicBezTo>
                <a:cubicBezTo>
                  <a:pt x="10324960" y="7693274"/>
                  <a:pt x="10167499" y="7625591"/>
                  <a:pt x="10077521" y="7580469"/>
                </a:cubicBezTo>
                <a:cubicBezTo>
                  <a:pt x="10055027" y="7557908"/>
                  <a:pt x="10032532" y="7557908"/>
                  <a:pt x="10010038" y="7535347"/>
                </a:cubicBezTo>
                <a:cubicBezTo>
                  <a:pt x="9987543" y="7535347"/>
                  <a:pt x="9942554" y="7512786"/>
                  <a:pt x="9920060" y="7512786"/>
                </a:cubicBezTo>
                <a:cubicBezTo>
                  <a:pt x="9987543" y="7512786"/>
                  <a:pt x="10010038" y="7535347"/>
                  <a:pt x="10032532" y="7535347"/>
                </a:cubicBezTo>
                <a:cubicBezTo>
                  <a:pt x="10077521" y="7557908"/>
                  <a:pt x="10122510" y="7557908"/>
                  <a:pt x="10077521" y="7535347"/>
                </a:cubicBezTo>
                <a:cubicBezTo>
                  <a:pt x="10032532" y="7512786"/>
                  <a:pt x="9987543" y="7490225"/>
                  <a:pt x="9965049" y="7467665"/>
                </a:cubicBezTo>
                <a:cubicBezTo>
                  <a:pt x="9942554" y="7467665"/>
                  <a:pt x="9942554" y="7467665"/>
                  <a:pt x="9942554" y="7467665"/>
                </a:cubicBezTo>
                <a:cubicBezTo>
                  <a:pt x="9807588" y="7422543"/>
                  <a:pt x="9650126" y="7399982"/>
                  <a:pt x="9582643" y="7332299"/>
                </a:cubicBezTo>
                <a:cubicBezTo>
                  <a:pt x="9492665" y="7309738"/>
                  <a:pt x="9470171" y="7287177"/>
                  <a:pt x="9470171" y="7264616"/>
                </a:cubicBezTo>
                <a:cubicBezTo>
                  <a:pt x="9402687" y="7242055"/>
                  <a:pt x="9357698" y="7219494"/>
                  <a:pt x="9290215" y="7196933"/>
                </a:cubicBezTo>
                <a:cubicBezTo>
                  <a:pt x="9222731" y="7129251"/>
                  <a:pt x="9042776" y="7061568"/>
                  <a:pt x="8930303" y="6993885"/>
                </a:cubicBezTo>
                <a:cubicBezTo>
                  <a:pt x="8930303" y="6993885"/>
                  <a:pt x="8907809" y="6993885"/>
                  <a:pt x="8907809" y="6993885"/>
                </a:cubicBezTo>
                <a:cubicBezTo>
                  <a:pt x="8930303" y="7016446"/>
                  <a:pt x="8952798" y="7016446"/>
                  <a:pt x="8997787" y="7039007"/>
                </a:cubicBezTo>
                <a:cubicBezTo>
                  <a:pt x="8997787" y="7039007"/>
                  <a:pt x="8975292" y="7039007"/>
                  <a:pt x="8975292" y="7039007"/>
                </a:cubicBezTo>
                <a:cubicBezTo>
                  <a:pt x="8952798" y="7016446"/>
                  <a:pt x="8907809" y="7016446"/>
                  <a:pt x="8862820" y="6993885"/>
                </a:cubicBezTo>
                <a:cubicBezTo>
                  <a:pt x="8795337" y="6948763"/>
                  <a:pt x="8750348" y="6926202"/>
                  <a:pt x="8682864" y="6903642"/>
                </a:cubicBezTo>
                <a:cubicBezTo>
                  <a:pt x="8615381" y="6881081"/>
                  <a:pt x="8592886" y="6858520"/>
                  <a:pt x="8570392" y="6835959"/>
                </a:cubicBezTo>
                <a:cubicBezTo>
                  <a:pt x="8660370" y="6858520"/>
                  <a:pt x="8682864" y="6881081"/>
                  <a:pt x="8705359" y="6903642"/>
                </a:cubicBezTo>
                <a:cubicBezTo>
                  <a:pt x="8750348" y="6903642"/>
                  <a:pt x="8772842" y="6926202"/>
                  <a:pt x="8840325" y="6948763"/>
                </a:cubicBezTo>
                <a:cubicBezTo>
                  <a:pt x="8750348" y="6903642"/>
                  <a:pt x="8660370" y="6858520"/>
                  <a:pt x="8547897" y="6813398"/>
                </a:cubicBezTo>
                <a:cubicBezTo>
                  <a:pt x="8480414" y="6768276"/>
                  <a:pt x="8457920" y="6745715"/>
                  <a:pt x="8345447" y="6723154"/>
                </a:cubicBezTo>
                <a:cubicBezTo>
                  <a:pt x="8210481" y="6700593"/>
                  <a:pt x="8165492" y="6655471"/>
                  <a:pt x="8120503" y="6632911"/>
                </a:cubicBezTo>
                <a:cubicBezTo>
                  <a:pt x="8053019" y="6587789"/>
                  <a:pt x="7985536" y="6542667"/>
                  <a:pt x="7850569" y="6520106"/>
                </a:cubicBezTo>
                <a:lnTo>
                  <a:pt x="7862076" y="6534013"/>
                </a:lnTo>
                <a:lnTo>
                  <a:pt x="7827020" y="6514466"/>
                </a:lnTo>
                <a:cubicBezTo>
                  <a:pt x="7731067" y="6463703"/>
                  <a:pt x="7625624" y="6412941"/>
                  <a:pt x="7558141" y="6362179"/>
                </a:cubicBezTo>
                <a:cubicBezTo>
                  <a:pt x="7513152" y="6339619"/>
                  <a:pt x="7468163" y="6339619"/>
                  <a:pt x="7423174" y="6317058"/>
                </a:cubicBezTo>
                <a:cubicBezTo>
                  <a:pt x="7153241" y="6204253"/>
                  <a:pt x="6928296" y="6091448"/>
                  <a:pt x="6725846" y="6001205"/>
                </a:cubicBezTo>
                <a:cubicBezTo>
                  <a:pt x="6523396" y="5910961"/>
                  <a:pt x="6320945" y="5798156"/>
                  <a:pt x="6096001" y="5707913"/>
                </a:cubicBezTo>
                <a:cubicBezTo>
                  <a:pt x="6118495" y="5753035"/>
                  <a:pt x="6275956" y="5798156"/>
                  <a:pt x="6343440" y="5843278"/>
                </a:cubicBezTo>
                <a:cubicBezTo>
                  <a:pt x="6500901" y="5910961"/>
                  <a:pt x="6703351" y="6001205"/>
                  <a:pt x="6860813" y="6091448"/>
                </a:cubicBezTo>
                <a:cubicBezTo>
                  <a:pt x="6905802" y="6091448"/>
                  <a:pt x="6973285" y="6114009"/>
                  <a:pt x="6928296" y="6136570"/>
                </a:cubicBezTo>
                <a:cubicBezTo>
                  <a:pt x="6928296" y="6136570"/>
                  <a:pt x="6905802" y="6136570"/>
                  <a:pt x="6883307" y="6136570"/>
                </a:cubicBezTo>
                <a:cubicBezTo>
                  <a:pt x="6815824" y="6114009"/>
                  <a:pt x="6770835" y="6091448"/>
                  <a:pt x="6748340" y="6091448"/>
                </a:cubicBezTo>
                <a:cubicBezTo>
                  <a:pt x="6731469" y="6057607"/>
                  <a:pt x="6689292" y="6036456"/>
                  <a:pt x="6640789" y="6027996"/>
                </a:cubicBezTo>
                <a:lnTo>
                  <a:pt x="6613373" y="6025672"/>
                </a:lnTo>
                <a:lnTo>
                  <a:pt x="6613373" y="6023766"/>
                </a:lnTo>
                <a:cubicBezTo>
                  <a:pt x="6613373" y="6023766"/>
                  <a:pt x="6590879" y="6023766"/>
                  <a:pt x="6590879" y="6023766"/>
                </a:cubicBezTo>
                <a:lnTo>
                  <a:pt x="6613373" y="6025672"/>
                </a:lnTo>
                <a:lnTo>
                  <a:pt x="6613373" y="6036809"/>
                </a:lnTo>
                <a:cubicBezTo>
                  <a:pt x="6613373" y="6046327"/>
                  <a:pt x="6613373" y="6046327"/>
                  <a:pt x="6613373" y="6046327"/>
                </a:cubicBezTo>
                <a:cubicBezTo>
                  <a:pt x="6500901" y="6001205"/>
                  <a:pt x="6410923" y="5933522"/>
                  <a:pt x="6298451" y="5888400"/>
                </a:cubicBezTo>
                <a:cubicBezTo>
                  <a:pt x="6275956" y="5888400"/>
                  <a:pt x="6253462" y="5865839"/>
                  <a:pt x="6230968" y="5865839"/>
                </a:cubicBezTo>
                <a:cubicBezTo>
                  <a:pt x="6230968" y="5865839"/>
                  <a:pt x="6208473" y="5865839"/>
                  <a:pt x="6185979" y="5865839"/>
                </a:cubicBezTo>
                <a:cubicBezTo>
                  <a:pt x="6208473" y="5865839"/>
                  <a:pt x="6230968" y="5888400"/>
                  <a:pt x="6208473" y="5888400"/>
                </a:cubicBezTo>
                <a:cubicBezTo>
                  <a:pt x="6185979" y="5888400"/>
                  <a:pt x="6163484" y="5865839"/>
                  <a:pt x="6140990" y="5865839"/>
                </a:cubicBezTo>
                <a:cubicBezTo>
                  <a:pt x="6118495" y="5843278"/>
                  <a:pt x="6051012" y="5820717"/>
                  <a:pt x="5961034" y="5798156"/>
                </a:cubicBezTo>
                <a:cubicBezTo>
                  <a:pt x="5938539" y="5798156"/>
                  <a:pt x="5916046" y="5775596"/>
                  <a:pt x="5893551" y="5775596"/>
                </a:cubicBezTo>
                <a:cubicBezTo>
                  <a:pt x="5871056" y="5775596"/>
                  <a:pt x="5848562" y="5775596"/>
                  <a:pt x="5848562" y="5775596"/>
                </a:cubicBezTo>
                <a:cubicBezTo>
                  <a:pt x="5893551" y="5798156"/>
                  <a:pt x="5961034" y="5820717"/>
                  <a:pt x="6028517" y="5865839"/>
                </a:cubicBezTo>
                <a:cubicBezTo>
                  <a:pt x="6028517" y="5843278"/>
                  <a:pt x="6028517" y="5843278"/>
                  <a:pt x="6073506" y="5843278"/>
                </a:cubicBezTo>
                <a:cubicBezTo>
                  <a:pt x="6118495" y="5865839"/>
                  <a:pt x="6118495" y="5888400"/>
                  <a:pt x="6118495" y="5888400"/>
                </a:cubicBezTo>
                <a:cubicBezTo>
                  <a:pt x="6140990" y="5910961"/>
                  <a:pt x="6185979" y="5910961"/>
                  <a:pt x="6230968" y="5933522"/>
                </a:cubicBezTo>
                <a:cubicBezTo>
                  <a:pt x="6320945" y="5956083"/>
                  <a:pt x="6343440" y="6001205"/>
                  <a:pt x="6478407" y="6046327"/>
                </a:cubicBezTo>
                <a:cubicBezTo>
                  <a:pt x="6433418" y="6023766"/>
                  <a:pt x="6410923" y="6001205"/>
                  <a:pt x="6365934" y="5978644"/>
                </a:cubicBezTo>
                <a:cubicBezTo>
                  <a:pt x="6320945" y="5956083"/>
                  <a:pt x="6253462" y="5933522"/>
                  <a:pt x="6208473" y="5910961"/>
                </a:cubicBezTo>
                <a:cubicBezTo>
                  <a:pt x="6320945" y="5933522"/>
                  <a:pt x="6365934" y="5956083"/>
                  <a:pt x="6388429" y="5978644"/>
                </a:cubicBezTo>
                <a:cubicBezTo>
                  <a:pt x="6523396" y="6046327"/>
                  <a:pt x="6658362" y="6114009"/>
                  <a:pt x="6770835" y="6159131"/>
                </a:cubicBezTo>
                <a:cubicBezTo>
                  <a:pt x="6838318" y="6204253"/>
                  <a:pt x="6973285" y="6249375"/>
                  <a:pt x="6995779" y="6271936"/>
                </a:cubicBezTo>
                <a:cubicBezTo>
                  <a:pt x="7153241" y="6317058"/>
                  <a:pt x="7198230" y="6339619"/>
                  <a:pt x="7243219" y="6384740"/>
                </a:cubicBezTo>
                <a:cubicBezTo>
                  <a:pt x="7265713" y="6407301"/>
                  <a:pt x="7288207" y="6407301"/>
                  <a:pt x="7333196" y="6429862"/>
                </a:cubicBezTo>
                <a:cubicBezTo>
                  <a:pt x="7378185" y="6452423"/>
                  <a:pt x="7423174" y="6474984"/>
                  <a:pt x="7400680" y="6474984"/>
                </a:cubicBezTo>
                <a:cubicBezTo>
                  <a:pt x="7400680" y="6497545"/>
                  <a:pt x="7310702" y="6474984"/>
                  <a:pt x="7288207" y="6474984"/>
                </a:cubicBezTo>
                <a:cubicBezTo>
                  <a:pt x="7265713" y="6474984"/>
                  <a:pt x="7355691" y="6497545"/>
                  <a:pt x="7310702" y="6520106"/>
                </a:cubicBezTo>
                <a:cubicBezTo>
                  <a:pt x="7310702" y="6520106"/>
                  <a:pt x="7333196" y="6520106"/>
                  <a:pt x="7355691" y="6542667"/>
                </a:cubicBezTo>
                <a:cubicBezTo>
                  <a:pt x="7400680" y="6542667"/>
                  <a:pt x="7423174" y="6565228"/>
                  <a:pt x="7423174" y="6565228"/>
                </a:cubicBezTo>
                <a:cubicBezTo>
                  <a:pt x="7445669" y="6587789"/>
                  <a:pt x="7445669" y="6587789"/>
                  <a:pt x="7445669" y="6587789"/>
                </a:cubicBezTo>
                <a:cubicBezTo>
                  <a:pt x="7490658" y="6610350"/>
                  <a:pt x="7513152" y="6610350"/>
                  <a:pt x="7535647" y="6632911"/>
                </a:cubicBezTo>
                <a:cubicBezTo>
                  <a:pt x="7625624" y="6655471"/>
                  <a:pt x="7715602" y="6700593"/>
                  <a:pt x="7738097" y="6745715"/>
                </a:cubicBezTo>
                <a:cubicBezTo>
                  <a:pt x="7760591" y="6745715"/>
                  <a:pt x="7783086" y="6768276"/>
                  <a:pt x="7805580" y="6790837"/>
                </a:cubicBezTo>
                <a:cubicBezTo>
                  <a:pt x="7738097" y="6790837"/>
                  <a:pt x="7693108" y="6768276"/>
                  <a:pt x="7670613" y="6745715"/>
                </a:cubicBezTo>
                <a:cubicBezTo>
                  <a:pt x="7648119" y="6745715"/>
                  <a:pt x="7625624" y="6745715"/>
                  <a:pt x="7580636" y="6723154"/>
                </a:cubicBezTo>
                <a:cubicBezTo>
                  <a:pt x="7535647" y="6745715"/>
                  <a:pt x="7535647" y="6745715"/>
                  <a:pt x="7558141" y="6768276"/>
                </a:cubicBezTo>
                <a:cubicBezTo>
                  <a:pt x="7603130" y="6790837"/>
                  <a:pt x="7648119" y="6813398"/>
                  <a:pt x="7693108" y="6835959"/>
                </a:cubicBezTo>
                <a:cubicBezTo>
                  <a:pt x="7693108" y="6835959"/>
                  <a:pt x="7670613" y="6835959"/>
                  <a:pt x="7670613" y="6835959"/>
                </a:cubicBezTo>
                <a:cubicBezTo>
                  <a:pt x="7625624" y="6813398"/>
                  <a:pt x="7580636" y="6790837"/>
                  <a:pt x="7535647" y="6768276"/>
                </a:cubicBezTo>
                <a:cubicBezTo>
                  <a:pt x="7535647" y="6768276"/>
                  <a:pt x="7513152" y="6745715"/>
                  <a:pt x="7513152" y="6745715"/>
                </a:cubicBezTo>
                <a:cubicBezTo>
                  <a:pt x="7445669" y="6745715"/>
                  <a:pt x="7423174" y="6723154"/>
                  <a:pt x="7423174" y="6700593"/>
                </a:cubicBezTo>
                <a:cubicBezTo>
                  <a:pt x="7423174" y="6700593"/>
                  <a:pt x="7468163" y="6723154"/>
                  <a:pt x="7490658" y="6723154"/>
                </a:cubicBezTo>
                <a:cubicBezTo>
                  <a:pt x="7468163" y="6700593"/>
                  <a:pt x="7445669" y="6700593"/>
                  <a:pt x="7445669" y="6678032"/>
                </a:cubicBezTo>
                <a:cubicBezTo>
                  <a:pt x="7423174" y="6678032"/>
                  <a:pt x="7378185" y="6678032"/>
                  <a:pt x="7355691" y="6678032"/>
                </a:cubicBezTo>
                <a:cubicBezTo>
                  <a:pt x="7310702" y="6678032"/>
                  <a:pt x="7265713" y="6655471"/>
                  <a:pt x="7265713" y="6678032"/>
                </a:cubicBezTo>
                <a:cubicBezTo>
                  <a:pt x="7265713" y="6700593"/>
                  <a:pt x="7333196" y="6700593"/>
                  <a:pt x="7378185" y="6723154"/>
                </a:cubicBezTo>
                <a:cubicBezTo>
                  <a:pt x="7445669" y="6745715"/>
                  <a:pt x="7535647" y="6768276"/>
                  <a:pt x="7513152" y="6813398"/>
                </a:cubicBezTo>
                <a:cubicBezTo>
                  <a:pt x="7423174" y="6768276"/>
                  <a:pt x="7310702" y="6745715"/>
                  <a:pt x="7243219" y="6723154"/>
                </a:cubicBezTo>
                <a:cubicBezTo>
                  <a:pt x="7063263" y="6655471"/>
                  <a:pt x="6950790" y="6565228"/>
                  <a:pt x="6815824" y="6497545"/>
                </a:cubicBezTo>
                <a:cubicBezTo>
                  <a:pt x="6725846" y="6452423"/>
                  <a:pt x="6613373" y="6407301"/>
                  <a:pt x="6500901" y="6362179"/>
                </a:cubicBezTo>
                <a:cubicBezTo>
                  <a:pt x="6388429" y="6317058"/>
                  <a:pt x="6298451" y="6339619"/>
                  <a:pt x="6208473" y="6317058"/>
                </a:cubicBezTo>
                <a:cubicBezTo>
                  <a:pt x="6275956" y="6339619"/>
                  <a:pt x="6365934" y="6384740"/>
                  <a:pt x="6388429" y="6407301"/>
                </a:cubicBezTo>
                <a:cubicBezTo>
                  <a:pt x="6455912" y="6429862"/>
                  <a:pt x="6500901" y="6474984"/>
                  <a:pt x="6568385" y="6497545"/>
                </a:cubicBezTo>
                <a:cubicBezTo>
                  <a:pt x="6703351" y="6565228"/>
                  <a:pt x="6860813" y="6632911"/>
                  <a:pt x="6950790" y="6700593"/>
                </a:cubicBezTo>
                <a:cubicBezTo>
                  <a:pt x="7130746" y="6768276"/>
                  <a:pt x="7220724" y="6835959"/>
                  <a:pt x="7333196" y="6903642"/>
                </a:cubicBezTo>
                <a:cubicBezTo>
                  <a:pt x="7378185" y="6903642"/>
                  <a:pt x="7400680" y="6926202"/>
                  <a:pt x="7423174" y="6948763"/>
                </a:cubicBezTo>
                <a:cubicBezTo>
                  <a:pt x="7445669" y="6948763"/>
                  <a:pt x="7468163" y="6948763"/>
                  <a:pt x="7468163" y="6971324"/>
                </a:cubicBezTo>
                <a:cubicBezTo>
                  <a:pt x="7445669" y="6971324"/>
                  <a:pt x="7423174" y="6948763"/>
                  <a:pt x="7400680" y="6948763"/>
                </a:cubicBezTo>
                <a:cubicBezTo>
                  <a:pt x="7378185" y="6948763"/>
                  <a:pt x="7355691" y="6926202"/>
                  <a:pt x="7355691" y="6926202"/>
                </a:cubicBezTo>
                <a:cubicBezTo>
                  <a:pt x="7355691" y="6926202"/>
                  <a:pt x="7333196" y="6903642"/>
                  <a:pt x="7310702" y="6903642"/>
                </a:cubicBezTo>
                <a:cubicBezTo>
                  <a:pt x="7288207" y="6903642"/>
                  <a:pt x="7265713" y="6881081"/>
                  <a:pt x="7243219" y="6881081"/>
                </a:cubicBezTo>
                <a:cubicBezTo>
                  <a:pt x="7198230" y="6858520"/>
                  <a:pt x="7153241" y="6835959"/>
                  <a:pt x="7130746" y="6813398"/>
                </a:cubicBezTo>
                <a:cubicBezTo>
                  <a:pt x="7063263" y="6768276"/>
                  <a:pt x="6973285" y="6745715"/>
                  <a:pt x="6928296" y="6700593"/>
                </a:cubicBezTo>
                <a:cubicBezTo>
                  <a:pt x="6905802" y="6700593"/>
                  <a:pt x="6883307" y="6678032"/>
                  <a:pt x="6860813" y="6655471"/>
                </a:cubicBezTo>
                <a:cubicBezTo>
                  <a:pt x="6838318" y="6678032"/>
                  <a:pt x="6905802" y="6700593"/>
                  <a:pt x="6883307" y="6700593"/>
                </a:cubicBezTo>
                <a:cubicBezTo>
                  <a:pt x="6838318" y="6700593"/>
                  <a:pt x="6838318" y="6700593"/>
                  <a:pt x="6883307" y="6723154"/>
                </a:cubicBezTo>
                <a:cubicBezTo>
                  <a:pt x="6928296" y="6745715"/>
                  <a:pt x="6928296" y="6745715"/>
                  <a:pt x="6928296" y="6745715"/>
                </a:cubicBezTo>
                <a:cubicBezTo>
                  <a:pt x="6928296" y="6768276"/>
                  <a:pt x="6928296" y="6768276"/>
                  <a:pt x="6950790" y="6768276"/>
                </a:cubicBezTo>
                <a:cubicBezTo>
                  <a:pt x="6973285" y="6768276"/>
                  <a:pt x="7018274" y="6790837"/>
                  <a:pt x="6973285" y="6790837"/>
                </a:cubicBezTo>
                <a:cubicBezTo>
                  <a:pt x="6950790" y="6790837"/>
                  <a:pt x="6950790" y="6790837"/>
                  <a:pt x="6950790" y="6813398"/>
                </a:cubicBezTo>
                <a:cubicBezTo>
                  <a:pt x="6950790" y="6813398"/>
                  <a:pt x="6973285" y="6813398"/>
                  <a:pt x="6973285" y="6813398"/>
                </a:cubicBezTo>
                <a:cubicBezTo>
                  <a:pt x="7063263" y="6813398"/>
                  <a:pt x="7130746" y="6858520"/>
                  <a:pt x="7220724" y="6881081"/>
                </a:cubicBezTo>
                <a:cubicBezTo>
                  <a:pt x="7130746" y="6881081"/>
                  <a:pt x="7130746" y="6881081"/>
                  <a:pt x="7153241" y="6926202"/>
                </a:cubicBezTo>
                <a:cubicBezTo>
                  <a:pt x="7175735" y="6971324"/>
                  <a:pt x="7063263" y="6948763"/>
                  <a:pt x="7018274" y="6926202"/>
                </a:cubicBezTo>
                <a:cubicBezTo>
                  <a:pt x="7018274" y="6948763"/>
                  <a:pt x="7040768" y="6971324"/>
                  <a:pt x="7063263" y="6993885"/>
                </a:cubicBezTo>
                <a:cubicBezTo>
                  <a:pt x="6973285" y="6948763"/>
                  <a:pt x="6883307" y="6926202"/>
                  <a:pt x="6793329" y="6903642"/>
                </a:cubicBezTo>
                <a:cubicBezTo>
                  <a:pt x="6838318" y="6903642"/>
                  <a:pt x="6815824" y="6881081"/>
                  <a:pt x="6883307" y="6881081"/>
                </a:cubicBezTo>
                <a:cubicBezTo>
                  <a:pt x="6928296" y="6881081"/>
                  <a:pt x="6928296" y="6881081"/>
                  <a:pt x="6905802" y="6858520"/>
                </a:cubicBezTo>
                <a:cubicBezTo>
                  <a:pt x="6883307" y="6858520"/>
                  <a:pt x="6838318" y="6858520"/>
                  <a:pt x="6838318" y="6858520"/>
                </a:cubicBezTo>
                <a:cubicBezTo>
                  <a:pt x="6793329" y="6858520"/>
                  <a:pt x="6748340" y="6881081"/>
                  <a:pt x="6658362" y="6835959"/>
                </a:cubicBezTo>
                <a:cubicBezTo>
                  <a:pt x="6568385" y="6813398"/>
                  <a:pt x="6478407" y="6790837"/>
                  <a:pt x="6410923" y="6768276"/>
                </a:cubicBezTo>
                <a:cubicBezTo>
                  <a:pt x="6388429" y="6745715"/>
                  <a:pt x="6343440" y="6723154"/>
                  <a:pt x="6298451" y="6723154"/>
                </a:cubicBezTo>
                <a:cubicBezTo>
                  <a:pt x="6275956" y="6723154"/>
                  <a:pt x="6275956" y="6745715"/>
                  <a:pt x="6298451" y="6745715"/>
                </a:cubicBezTo>
                <a:cubicBezTo>
                  <a:pt x="6298451" y="6768276"/>
                  <a:pt x="6320945" y="6768276"/>
                  <a:pt x="6298451" y="6768276"/>
                </a:cubicBezTo>
                <a:cubicBezTo>
                  <a:pt x="6388429" y="6835959"/>
                  <a:pt x="6523396" y="6903642"/>
                  <a:pt x="6613373" y="6948763"/>
                </a:cubicBezTo>
                <a:cubicBezTo>
                  <a:pt x="6658362" y="6971324"/>
                  <a:pt x="6680857" y="6993885"/>
                  <a:pt x="6725846" y="7016446"/>
                </a:cubicBezTo>
                <a:cubicBezTo>
                  <a:pt x="6815824" y="7061568"/>
                  <a:pt x="6838318" y="7084129"/>
                  <a:pt x="6950790" y="7129251"/>
                </a:cubicBezTo>
                <a:cubicBezTo>
                  <a:pt x="6883307" y="7129251"/>
                  <a:pt x="6860813" y="7106690"/>
                  <a:pt x="6838318" y="7106690"/>
                </a:cubicBezTo>
                <a:cubicBezTo>
                  <a:pt x="6838318" y="7106690"/>
                  <a:pt x="6860813" y="7129251"/>
                  <a:pt x="6838318" y="7129251"/>
                </a:cubicBezTo>
                <a:cubicBezTo>
                  <a:pt x="6793329" y="7106690"/>
                  <a:pt x="6770835" y="7106690"/>
                  <a:pt x="6748340" y="7084129"/>
                </a:cubicBezTo>
                <a:cubicBezTo>
                  <a:pt x="6770835" y="7084129"/>
                  <a:pt x="6793329" y="7084129"/>
                  <a:pt x="6815824" y="7106690"/>
                </a:cubicBezTo>
                <a:cubicBezTo>
                  <a:pt x="6770835" y="7061568"/>
                  <a:pt x="6703351" y="7039007"/>
                  <a:pt x="6680857" y="7016446"/>
                </a:cubicBezTo>
                <a:cubicBezTo>
                  <a:pt x="6590879" y="6948763"/>
                  <a:pt x="6433418" y="6881081"/>
                  <a:pt x="6298451" y="6813398"/>
                </a:cubicBezTo>
                <a:cubicBezTo>
                  <a:pt x="6163484" y="6768276"/>
                  <a:pt x="6051012" y="6700593"/>
                  <a:pt x="5916046" y="6632911"/>
                </a:cubicBezTo>
                <a:cubicBezTo>
                  <a:pt x="5893551" y="6632911"/>
                  <a:pt x="5893551" y="6632911"/>
                  <a:pt x="5871056" y="6610350"/>
                </a:cubicBezTo>
                <a:cubicBezTo>
                  <a:pt x="5848562" y="6610350"/>
                  <a:pt x="5803573" y="6587789"/>
                  <a:pt x="5781078" y="6587789"/>
                </a:cubicBezTo>
                <a:cubicBezTo>
                  <a:pt x="5533639" y="6474984"/>
                  <a:pt x="5308694" y="6362179"/>
                  <a:pt x="5061256" y="6226814"/>
                </a:cubicBezTo>
                <a:cubicBezTo>
                  <a:pt x="4903794" y="6181692"/>
                  <a:pt x="4813816" y="6114009"/>
                  <a:pt x="4678849" y="6068888"/>
                </a:cubicBezTo>
                <a:cubicBezTo>
                  <a:pt x="4656355" y="6091448"/>
                  <a:pt x="4723838" y="6114009"/>
                  <a:pt x="4768827" y="6136570"/>
                </a:cubicBezTo>
                <a:cubicBezTo>
                  <a:pt x="4768827" y="6136570"/>
                  <a:pt x="4768827" y="6136570"/>
                  <a:pt x="4768827" y="6159131"/>
                </a:cubicBezTo>
                <a:cubicBezTo>
                  <a:pt x="4813816" y="6159131"/>
                  <a:pt x="4836311" y="6181692"/>
                  <a:pt x="4881300" y="6204253"/>
                </a:cubicBezTo>
                <a:cubicBezTo>
                  <a:pt x="4948783" y="6226814"/>
                  <a:pt x="5016266" y="6249375"/>
                  <a:pt x="5038761" y="6294497"/>
                </a:cubicBezTo>
                <a:cubicBezTo>
                  <a:pt x="5083750" y="6294497"/>
                  <a:pt x="5128739" y="6317058"/>
                  <a:pt x="5151233" y="6339619"/>
                </a:cubicBezTo>
                <a:cubicBezTo>
                  <a:pt x="5263705" y="6384740"/>
                  <a:pt x="5308694" y="6429862"/>
                  <a:pt x="5398672" y="6452423"/>
                </a:cubicBezTo>
                <a:cubicBezTo>
                  <a:pt x="5421167" y="6452423"/>
                  <a:pt x="5443662" y="6452423"/>
                  <a:pt x="5443662" y="6474984"/>
                </a:cubicBezTo>
                <a:cubicBezTo>
                  <a:pt x="5511145" y="6497545"/>
                  <a:pt x="5646111" y="6542667"/>
                  <a:pt x="5668606" y="6587789"/>
                </a:cubicBezTo>
                <a:cubicBezTo>
                  <a:pt x="5736089" y="6610350"/>
                  <a:pt x="5758584" y="6632911"/>
                  <a:pt x="5871056" y="6655471"/>
                </a:cubicBezTo>
                <a:cubicBezTo>
                  <a:pt x="5826067" y="6632911"/>
                  <a:pt x="5781078" y="6610350"/>
                  <a:pt x="5736089" y="6587789"/>
                </a:cubicBezTo>
                <a:cubicBezTo>
                  <a:pt x="5736089" y="6587789"/>
                  <a:pt x="5758584" y="6587789"/>
                  <a:pt x="5758584" y="6587789"/>
                </a:cubicBezTo>
                <a:cubicBezTo>
                  <a:pt x="5803573" y="6610350"/>
                  <a:pt x="5848562" y="6632911"/>
                  <a:pt x="5893551" y="6655471"/>
                </a:cubicBezTo>
                <a:cubicBezTo>
                  <a:pt x="5916046" y="6678032"/>
                  <a:pt x="5893551" y="6678032"/>
                  <a:pt x="5893551" y="6700593"/>
                </a:cubicBezTo>
                <a:cubicBezTo>
                  <a:pt x="5938539" y="6723154"/>
                  <a:pt x="5983528" y="6745715"/>
                  <a:pt x="6028517" y="6768276"/>
                </a:cubicBezTo>
                <a:cubicBezTo>
                  <a:pt x="6140990" y="6813398"/>
                  <a:pt x="6140990" y="6835959"/>
                  <a:pt x="6253462" y="6881081"/>
                </a:cubicBezTo>
                <a:cubicBezTo>
                  <a:pt x="6298451" y="6903642"/>
                  <a:pt x="6298451" y="6926202"/>
                  <a:pt x="6365934" y="6926202"/>
                </a:cubicBezTo>
                <a:cubicBezTo>
                  <a:pt x="6365934" y="6926202"/>
                  <a:pt x="6320945" y="6903642"/>
                  <a:pt x="6343440" y="6903642"/>
                </a:cubicBezTo>
                <a:cubicBezTo>
                  <a:pt x="6399676" y="6903642"/>
                  <a:pt x="6427794" y="6914922"/>
                  <a:pt x="6447477" y="6929023"/>
                </a:cubicBezTo>
                <a:lnTo>
                  <a:pt x="6471976" y="6950228"/>
                </a:lnTo>
                <a:lnTo>
                  <a:pt x="6455912" y="6948763"/>
                </a:lnTo>
                <a:cubicBezTo>
                  <a:pt x="6455912" y="6971324"/>
                  <a:pt x="6365934" y="6948763"/>
                  <a:pt x="6455912" y="6993885"/>
                </a:cubicBezTo>
                <a:cubicBezTo>
                  <a:pt x="6500901" y="6993885"/>
                  <a:pt x="6523396" y="7016446"/>
                  <a:pt x="6478407" y="7016446"/>
                </a:cubicBezTo>
                <a:cubicBezTo>
                  <a:pt x="6433418" y="7016446"/>
                  <a:pt x="6410923" y="7016446"/>
                  <a:pt x="6388429" y="6993885"/>
                </a:cubicBezTo>
                <a:cubicBezTo>
                  <a:pt x="6298451" y="6948763"/>
                  <a:pt x="6230968" y="6926202"/>
                  <a:pt x="6185979" y="6881081"/>
                </a:cubicBezTo>
                <a:cubicBezTo>
                  <a:pt x="6073506" y="6813398"/>
                  <a:pt x="5848562" y="6768276"/>
                  <a:pt x="5736089" y="6700593"/>
                </a:cubicBezTo>
                <a:cubicBezTo>
                  <a:pt x="5758584" y="6678032"/>
                  <a:pt x="5803573" y="6700593"/>
                  <a:pt x="5803573" y="6700593"/>
                </a:cubicBezTo>
                <a:cubicBezTo>
                  <a:pt x="5691100" y="6632911"/>
                  <a:pt x="5556134" y="6610350"/>
                  <a:pt x="5421167" y="6565228"/>
                </a:cubicBezTo>
                <a:cubicBezTo>
                  <a:pt x="5376178" y="6542667"/>
                  <a:pt x="5376178" y="6565228"/>
                  <a:pt x="5398672" y="6587789"/>
                </a:cubicBezTo>
                <a:cubicBezTo>
                  <a:pt x="5421167" y="6587789"/>
                  <a:pt x="5488650" y="6610350"/>
                  <a:pt x="5443662" y="6610350"/>
                </a:cubicBezTo>
                <a:cubicBezTo>
                  <a:pt x="5376178" y="6610350"/>
                  <a:pt x="5376178" y="6587789"/>
                  <a:pt x="5331189" y="6587789"/>
                </a:cubicBezTo>
                <a:cubicBezTo>
                  <a:pt x="5196222" y="6587789"/>
                  <a:pt x="5196222" y="6587789"/>
                  <a:pt x="5331189" y="6655471"/>
                </a:cubicBezTo>
                <a:cubicBezTo>
                  <a:pt x="5353683" y="6678032"/>
                  <a:pt x="5353683" y="6678032"/>
                  <a:pt x="5353683" y="6678032"/>
                </a:cubicBezTo>
                <a:cubicBezTo>
                  <a:pt x="5331189" y="6678032"/>
                  <a:pt x="5308694" y="6678032"/>
                  <a:pt x="5308694" y="6678032"/>
                </a:cubicBezTo>
                <a:cubicBezTo>
                  <a:pt x="5331189" y="6700593"/>
                  <a:pt x="5331189" y="6700593"/>
                  <a:pt x="5353683" y="6723154"/>
                </a:cubicBezTo>
                <a:cubicBezTo>
                  <a:pt x="5398672" y="6745715"/>
                  <a:pt x="5511145" y="6790837"/>
                  <a:pt x="5578628" y="6813398"/>
                </a:cubicBezTo>
                <a:cubicBezTo>
                  <a:pt x="5556134" y="6813398"/>
                  <a:pt x="5556134" y="6813398"/>
                  <a:pt x="5533639" y="6813398"/>
                </a:cubicBezTo>
                <a:cubicBezTo>
                  <a:pt x="5533639" y="6835959"/>
                  <a:pt x="5533639" y="6835959"/>
                  <a:pt x="5533639" y="6835959"/>
                </a:cubicBezTo>
                <a:cubicBezTo>
                  <a:pt x="5556134" y="6858520"/>
                  <a:pt x="5691100" y="6903642"/>
                  <a:pt x="5623617" y="6881081"/>
                </a:cubicBezTo>
                <a:cubicBezTo>
                  <a:pt x="5578628" y="6881081"/>
                  <a:pt x="5533639" y="6858520"/>
                  <a:pt x="5488650" y="6835959"/>
                </a:cubicBezTo>
                <a:cubicBezTo>
                  <a:pt x="5421167" y="6790837"/>
                  <a:pt x="5376178" y="6768276"/>
                  <a:pt x="5286200" y="6723154"/>
                </a:cubicBezTo>
                <a:cubicBezTo>
                  <a:pt x="5263705" y="6723154"/>
                  <a:pt x="5241211" y="6745715"/>
                  <a:pt x="5218717" y="6745715"/>
                </a:cubicBezTo>
                <a:cubicBezTo>
                  <a:pt x="5218717" y="6745715"/>
                  <a:pt x="5308694" y="6768276"/>
                  <a:pt x="5241211" y="6768276"/>
                </a:cubicBezTo>
                <a:cubicBezTo>
                  <a:pt x="5218717" y="6745715"/>
                  <a:pt x="5196222" y="6745715"/>
                  <a:pt x="5173728" y="6723154"/>
                </a:cubicBezTo>
                <a:cubicBezTo>
                  <a:pt x="5016266" y="6678032"/>
                  <a:pt x="4926288" y="6610350"/>
                  <a:pt x="4813816" y="6565228"/>
                </a:cubicBezTo>
                <a:cubicBezTo>
                  <a:pt x="4768827" y="6565228"/>
                  <a:pt x="4813816" y="6587789"/>
                  <a:pt x="4836311" y="6610350"/>
                </a:cubicBezTo>
                <a:cubicBezTo>
                  <a:pt x="4948783" y="6632911"/>
                  <a:pt x="4881300" y="6632911"/>
                  <a:pt x="4881300" y="6632911"/>
                </a:cubicBezTo>
                <a:cubicBezTo>
                  <a:pt x="4971278" y="6678032"/>
                  <a:pt x="5016266" y="6700593"/>
                  <a:pt x="5083750" y="6723154"/>
                </a:cubicBezTo>
                <a:cubicBezTo>
                  <a:pt x="5128739" y="6745715"/>
                  <a:pt x="5106244" y="6745715"/>
                  <a:pt x="5083750" y="6745715"/>
                </a:cubicBezTo>
                <a:cubicBezTo>
                  <a:pt x="5151233" y="6790837"/>
                  <a:pt x="5218717" y="6835959"/>
                  <a:pt x="5263705" y="6858520"/>
                </a:cubicBezTo>
                <a:cubicBezTo>
                  <a:pt x="5218717" y="6858520"/>
                  <a:pt x="5196222" y="6835959"/>
                  <a:pt x="5173728" y="6835959"/>
                </a:cubicBezTo>
                <a:cubicBezTo>
                  <a:pt x="5173728" y="6835959"/>
                  <a:pt x="5241211" y="6881081"/>
                  <a:pt x="5128739" y="6858520"/>
                </a:cubicBezTo>
                <a:cubicBezTo>
                  <a:pt x="5061256" y="6858520"/>
                  <a:pt x="5061256" y="6835959"/>
                  <a:pt x="5038761" y="6813398"/>
                </a:cubicBezTo>
                <a:cubicBezTo>
                  <a:pt x="4971278" y="6790837"/>
                  <a:pt x="4903794" y="6745715"/>
                  <a:pt x="4858805" y="6723154"/>
                </a:cubicBezTo>
                <a:cubicBezTo>
                  <a:pt x="4768827" y="6678032"/>
                  <a:pt x="4678849" y="6610350"/>
                  <a:pt x="4588872" y="6565228"/>
                </a:cubicBezTo>
                <a:cubicBezTo>
                  <a:pt x="4408916" y="6474984"/>
                  <a:pt x="4183971" y="6384740"/>
                  <a:pt x="4049004" y="6294497"/>
                </a:cubicBezTo>
                <a:cubicBezTo>
                  <a:pt x="4004015" y="6271936"/>
                  <a:pt x="3981521" y="6249375"/>
                  <a:pt x="3959027" y="6249375"/>
                </a:cubicBezTo>
                <a:cubicBezTo>
                  <a:pt x="3936532" y="6249375"/>
                  <a:pt x="3936532" y="6249375"/>
                  <a:pt x="3891543" y="6249375"/>
                </a:cubicBezTo>
                <a:cubicBezTo>
                  <a:pt x="3869049" y="6226814"/>
                  <a:pt x="3891543" y="6226814"/>
                  <a:pt x="3891543" y="6226814"/>
                </a:cubicBezTo>
                <a:cubicBezTo>
                  <a:pt x="3869049" y="6204253"/>
                  <a:pt x="3824060" y="6181692"/>
                  <a:pt x="3779071" y="6159131"/>
                </a:cubicBezTo>
                <a:cubicBezTo>
                  <a:pt x="3689093" y="6136570"/>
                  <a:pt x="3644104" y="6091448"/>
                  <a:pt x="3576621" y="6068888"/>
                </a:cubicBezTo>
                <a:cubicBezTo>
                  <a:pt x="3554126" y="6068888"/>
                  <a:pt x="3554126" y="6068888"/>
                  <a:pt x="3554126" y="6091448"/>
                </a:cubicBezTo>
                <a:cubicBezTo>
                  <a:pt x="3531632" y="6068888"/>
                  <a:pt x="3486643" y="6068888"/>
                  <a:pt x="3464148" y="6046327"/>
                </a:cubicBezTo>
                <a:cubicBezTo>
                  <a:pt x="3419159" y="6046327"/>
                  <a:pt x="3419159" y="6023766"/>
                  <a:pt x="3374170" y="6023766"/>
                </a:cubicBezTo>
                <a:lnTo>
                  <a:pt x="3284193" y="5978644"/>
                </a:lnTo>
                <a:lnTo>
                  <a:pt x="3284193" y="5978644"/>
                </a:lnTo>
                <a:lnTo>
                  <a:pt x="3284192" y="5978644"/>
                </a:lnTo>
                <a:lnTo>
                  <a:pt x="3261699" y="5967364"/>
                </a:lnTo>
                <a:lnTo>
                  <a:pt x="3261698" y="5967363"/>
                </a:lnTo>
                <a:cubicBezTo>
                  <a:pt x="3256074" y="5961723"/>
                  <a:pt x="3250451" y="5956083"/>
                  <a:pt x="3239203" y="5956083"/>
                </a:cubicBezTo>
                <a:lnTo>
                  <a:pt x="3261699" y="5967364"/>
                </a:lnTo>
                <a:lnTo>
                  <a:pt x="3270837" y="5975119"/>
                </a:lnTo>
                <a:lnTo>
                  <a:pt x="3284192" y="5978644"/>
                </a:lnTo>
                <a:lnTo>
                  <a:pt x="3284193" y="5978644"/>
                </a:lnTo>
                <a:lnTo>
                  <a:pt x="3288059" y="5992039"/>
                </a:lnTo>
                <a:cubicBezTo>
                  <a:pt x="3295440" y="6002615"/>
                  <a:pt x="3312310" y="6006845"/>
                  <a:pt x="3329181" y="6023766"/>
                </a:cubicBezTo>
                <a:cubicBezTo>
                  <a:pt x="3351676" y="6046327"/>
                  <a:pt x="3396665" y="6068888"/>
                  <a:pt x="3419159" y="6068888"/>
                </a:cubicBezTo>
                <a:cubicBezTo>
                  <a:pt x="3464148" y="6114009"/>
                  <a:pt x="3599115" y="6159131"/>
                  <a:pt x="3644104" y="6204253"/>
                </a:cubicBezTo>
                <a:cubicBezTo>
                  <a:pt x="3756576" y="6249375"/>
                  <a:pt x="3801565" y="6294497"/>
                  <a:pt x="3869049" y="6339619"/>
                </a:cubicBezTo>
                <a:cubicBezTo>
                  <a:pt x="4004015" y="6407301"/>
                  <a:pt x="4138982" y="6474984"/>
                  <a:pt x="4251454" y="6542667"/>
                </a:cubicBezTo>
                <a:cubicBezTo>
                  <a:pt x="4296443" y="6542667"/>
                  <a:pt x="4341432" y="6565228"/>
                  <a:pt x="4341432" y="6587789"/>
                </a:cubicBezTo>
                <a:cubicBezTo>
                  <a:pt x="4363927" y="6587789"/>
                  <a:pt x="4386421" y="6587789"/>
                  <a:pt x="4386421" y="6610350"/>
                </a:cubicBezTo>
                <a:cubicBezTo>
                  <a:pt x="4408916" y="6565228"/>
                  <a:pt x="4476399" y="6610350"/>
                  <a:pt x="4521389" y="6632911"/>
                </a:cubicBezTo>
                <a:cubicBezTo>
                  <a:pt x="4566377" y="6632911"/>
                  <a:pt x="4566377" y="6610350"/>
                  <a:pt x="4521389" y="6587789"/>
                </a:cubicBezTo>
                <a:cubicBezTo>
                  <a:pt x="4476399" y="6565228"/>
                  <a:pt x="4431410" y="6542667"/>
                  <a:pt x="4386421" y="6520106"/>
                </a:cubicBezTo>
                <a:cubicBezTo>
                  <a:pt x="4431410" y="6520106"/>
                  <a:pt x="4476399" y="6520106"/>
                  <a:pt x="4521389" y="6565228"/>
                </a:cubicBezTo>
                <a:cubicBezTo>
                  <a:pt x="4543883" y="6587789"/>
                  <a:pt x="4611366" y="6610350"/>
                  <a:pt x="4678849" y="6632911"/>
                </a:cubicBezTo>
                <a:cubicBezTo>
                  <a:pt x="4701344" y="6655471"/>
                  <a:pt x="4746333" y="6655471"/>
                  <a:pt x="4723838" y="6678032"/>
                </a:cubicBezTo>
                <a:cubicBezTo>
                  <a:pt x="4701344" y="6678032"/>
                  <a:pt x="4678849" y="6678032"/>
                  <a:pt x="4611366" y="6655471"/>
                </a:cubicBezTo>
                <a:cubicBezTo>
                  <a:pt x="4588872" y="6632911"/>
                  <a:pt x="4588872" y="6655471"/>
                  <a:pt x="4588872" y="6655471"/>
                </a:cubicBezTo>
                <a:cubicBezTo>
                  <a:pt x="4566377" y="6655471"/>
                  <a:pt x="4566377" y="6655471"/>
                  <a:pt x="4566377" y="6655471"/>
                </a:cubicBezTo>
                <a:cubicBezTo>
                  <a:pt x="4588872" y="6678032"/>
                  <a:pt x="4678849" y="6700593"/>
                  <a:pt x="4678849" y="6723154"/>
                </a:cubicBezTo>
                <a:cubicBezTo>
                  <a:pt x="4633860" y="6700593"/>
                  <a:pt x="4588872" y="6678032"/>
                  <a:pt x="4543883" y="6678032"/>
                </a:cubicBezTo>
                <a:cubicBezTo>
                  <a:pt x="4633860" y="6723154"/>
                  <a:pt x="4723838" y="6790837"/>
                  <a:pt x="4858805" y="6858520"/>
                </a:cubicBezTo>
                <a:cubicBezTo>
                  <a:pt x="4858805" y="6858520"/>
                  <a:pt x="4881300" y="6881081"/>
                  <a:pt x="4903794" y="6881081"/>
                </a:cubicBezTo>
                <a:cubicBezTo>
                  <a:pt x="4926288" y="6881081"/>
                  <a:pt x="4948783" y="6903642"/>
                  <a:pt x="4948783" y="6903642"/>
                </a:cubicBezTo>
                <a:cubicBezTo>
                  <a:pt x="5016266" y="6926202"/>
                  <a:pt x="5061256" y="6948763"/>
                  <a:pt x="5106244" y="6948763"/>
                </a:cubicBezTo>
                <a:cubicBezTo>
                  <a:pt x="5128739" y="6948763"/>
                  <a:pt x="5128739" y="6971324"/>
                  <a:pt x="5128739" y="6971324"/>
                </a:cubicBezTo>
                <a:cubicBezTo>
                  <a:pt x="5128739" y="6971324"/>
                  <a:pt x="5128739" y="6993885"/>
                  <a:pt x="5106244" y="6993885"/>
                </a:cubicBezTo>
                <a:cubicBezTo>
                  <a:pt x="5061256" y="7016446"/>
                  <a:pt x="5286200" y="7084129"/>
                  <a:pt x="5308694" y="7129251"/>
                </a:cubicBezTo>
                <a:cubicBezTo>
                  <a:pt x="5218717" y="7084129"/>
                  <a:pt x="5151233" y="7039007"/>
                  <a:pt x="5061256" y="7016446"/>
                </a:cubicBezTo>
                <a:cubicBezTo>
                  <a:pt x="5016266" y="6993885"/>
                  <a:pt x="4948783" y="6971324"/>
                  <a:pt x="4903794" y="6948763"/>
                </a:cubicBezTo>
                <a:cubicBezTo>
                  <a:pt x="4813816" y="6903642"/>
                  <a:pt x="4723838" y="6858520"/>
                  <a:pt x="4656355" y="6835959"/>
                </a:cubicBezTo>
                <a:cubicBezTo>
                  <a:pt x="4633860" y="6835959"/>
                  <a:pt x="4633860" y="6835959"/>
                  <a:pt x="4633860" y="6813398"/>
                </a:cubicBezTo>
                <a:cubicBezTo>
                  <a:pt x="4588872" y="6813398"/>
                  <a:pt x="4543883" y="6790837"/>
                  <a:pt x="4521389" y="6790837"/>
                </a:cubicBezTo>
                <a:cubicBezTo>
                  <a:pt x="4498894" y="6768276"/>
                  <a:pt x="4453905" y="6745715"/>
                  <a:pt x="4408916" y="6723154"/>
                </a:cubicBezTo>
                <a:cubicBezTo>
                  <a:pt x="4318938" y="6700593"/>
                  <a:pt x="4273949" y="6700593"/>
                  <a:pt x="4273949" y="6655471"/>
                </a:cubicBezTo>
                <a:cubicBezTo>
                  <a:pt x="4273949" y="6655471"/>
                  <a:pt x="4206466" y="6610350"/>
                  <a:pt x="4116488" y="6587789"/>
                </a:cubicBezTo>
                <a:cubicBezTo>
                  <a:pt x="4116488" y="6610350"/>
                  <a:pt x="4138982" y="6610350"/>
                  <a:pt x="4093993" y="6610350"/>
                </a:cubicBezTo>
                <a:cubicBezTo>
                  <a:pt x="4093993" y="6610350"/>
                  <a:pt x="4071499" y="6610350"/>
                  <a:pt x="4071499" y="6610350"/>
                </a:cubicBezTo>
                <a:cubicBezTo>
                  <a:pt x="4071499" y="6632911"/>
                  <a:pt x="4161476" y="6655471"/>
                  <a:pt x="4161476" y="6678032"/>
                </a:cubicBezTo>
                <a:cubicBezTo>
                  <a:pt x="4228960" y="6700593"/>
                  <a:pt x="4183971" y="6700593"/>
                  <a:pt x="4183971" y="6723154"/>
                </a:cubicBezTo>
                <a:cubicBezTo>
                  <a:pt x="4228960" y="6723154"/>
                  <a:pt x="4251454" y="6700593"/>
                  <a:pt x="4296443" y="6745715"/>
                </a:cubicBezTo>
                <a:cubicBezTo>
                  <a:pt x="4341432" y="6768276"/>
                  <a:pt x="4431410" y="6813398"/>
                  <a:pt x="4498894" y="6835959"/>
                </a:cubicBezTo>
                <a:cubicBezTo>
                  <a:pt x="4566377" y="6858520"/>
                  <a:pt x="4566377" y="6881081"/>
                  <a:pt x="4588872" y="6903642"/>
                </a:cubicBezTo>
                <a:cubicBezTo>
                  <a:pt x="4701344" y="6948763"/>
                  <a:pt x="4588872" y="6971324"/>
                  <a:pt x="4746333" y="6993885"/>
                </a:cubicBezTo>
                <a:cubicBezTo>
                  <a:pt x="4746333" y="7016446"/>
                  <a:pt x="4813816" y="7039007"/>
                  <a:pt x="4858805" y="7061568"/>
                </a:cubicBezTo>
                <a:cubicBezTo>
                  <a:pt x="4971278" y="7106690"/>
                  <a:pt x="5083750" y="7151812"/>
                  <a:pt x="5151233" y="7219494"/>
                </a:cubicBezTo>
                <a:cubicBezTo>
                  <a:pt x="5151233" y="7219494"/>
                  <a:pt x="5128739" y="7219494"/>
                  <a:pt x="5128739" y="7219494"/>
                </a:cubicBezTo>
                <a:cubicBezTo>
                  <a:pt x="5083750" y="7196933"/>
                  <a:pt x="5061256" y="7174373"/>
                  <a:pt x="5038761" y="7174373"/>
                </a:cubicBezTo>
                <a:cubicBezTo>
                  <a:pt x="4971278" y="7174373"/>
                  <a:pt x="4926288" y="7151812"/>
                  <a:pt x="4903794" y="7129251"/>
                </a:cubicBezTo>
                <a:cubicBezTo>
                  <a:pt x="4813816" y="7084129"/>
                  <a:pt x="4678849" y="7016446"/>
                  <a:pt x="4588872" y="6971324"/>
                </a:cubicBezTo>
                <a:cubicBezTo>
                  <a:pt x="4588872" y="6971324"/>
                  <a:pt x="4566377" y="6971324"/>
                  <a:pt x="4543883" y="6948763"/>
                </a:cubicBezTo>
                <a:cubicBezTo>
                  <a:pt x="4498894" y="6903642"/>
                  <a:pt x="4386421" y="6835959"/>
                  <a:pt x="4273949" y="6790837"/>
                </a:cubicBezTo>
                <a:cubicBezTo>
                  <a:pt x="4183971" y="6745715"/>
                  <a:pt x="4071499" y="6700593"/>
                  <a:pt x="4004015" y="6655471"/>
                </a:cubicBezTo>
                <a:cubicBezTo>
                  <a:pt x="3959027" y="6610350"/>
                  <a:pt x="3846554" y="6565228"/>
                  <a:pt x="3801565" y="6542667"/>
                </a:cubicBezTo>
                <a:cubicBezTo>
                  <a:pt x="3801565" y="6542667"/>
                  <a:pt x="3779071" y="6520106"/>
                  <a:pt x="3779071" y="6520106"/>
                </a:cubicBezTo>
                <a:cubicBezTo>
                  <a:pt x="3689093" y="6497545"/>
                  <a:pt x="3644104" y="6474984"/>
                  <a:pt x="3599115" y="6452423"/>
                </a:cubicBezTo>
                <a:cubicBezTo>
                  <a:pt x="3419159" y="6339619"/>
                  <a:pt x="3216709" y="6249375"/>
                  <a:pt x="2991764" y="6159131"/>
                </a:cubicBezTo>
                <a:cubicBezTo>
                  <a:pt x="2991764" y="6181692"/>
                  <a:pt x="3081742" y="6226814"/>
                  <a:pt x="3126731" y="6249375"/>
                </a:cubicBezTo>
                <a:cubicBezTo>
                  <a:pt x="2991764" y="6204253"/>
                  <a:pt x="2924281" y="6159131"/>
                  <a:pt x="2811809" y="6114009"/>
                </a:cubicBezTo>
                <a:cubicBezTo>
                  <a:pt x="2789314" y="6091448"/>
                  <a:pt x="2744325" y="6068888"/>
                  <a:pt x="2721831" y="6068888"/>
                </a:cubicBezTo>
                <a:cubicBezTo>
                  <a:pt x="2631853" y="6068888"/>
                  <a:pt x="2631853" y="6046327"/>
                  <a:pt x="2609359" y="6046327"/>
                </a:cubicBezTo>
                <a:cubicBezTo>
                  <a:pt x="2564370" y="6023766"/>
                  <a:pt x="2519381" y="6001205"/>
                  <a:pt x="2519381" y="5978644"/>
                </a:cubicBezTo>
                <a:cubicBezTo>
                  <a:pt x="2204458" y="5843278"/>
                  <a:pt x="1957019" y="5685352"/>
                  <a:pt x="1664591" y="5549986"/>
                </a:cubicBezTo>
                <a:cubicBezTo>
                  <a:pt x="1642096" y="5549986"/>
                  <a:pt x="1619602" y="5549986"/>
                  <a:pt x="1597107" y="5549986"/>
                </a:cubicBezTo>
                <a:cubicBezTo>
                  <a:pt x="1597107" y="5549986"/>
                  <a:pt x="1574613" y="5549986"/>
                  <a:pt x="1552119" y="5527425"/>
                </a:cubicBezTo>
                <a:cubicBezTo>
                  <a:pt x="1484635" y="5504865"/>
                  <a:pt x="1417152" y="5459743"/>
                  <a:pt x="1349668" y="5437182"/>
                </a:cubicBezTo>
                <a:cubicBezTo>
                  <a:pt x="1327174" y="5414621"/>
                  <a:pt x="1304679" y="5414621"/>
                  <a:pt x="1282185" y="5414621"/>
                </a:cubicBezTo>
                <a:cubicBezTo>
                  <a:pt x="1102229" y="5324377"/>
                  <a:pt x="922273" y="5256694"/>
                  <a:pt x="742318" y="5166451"/>
                </a:cubicBezTo>
                <a:cubicBezTo>
                  <a:pt x="742318" y="5166451"/>
                  <a:pt x="742318" y="5166451"/>
                  <a:pt x="629845" y="5166451"/>
                </a:cubicBezTo>
                <a:cubicBezTo>
                  <a:pt x="697329" y="5189012"/>
                  <a:pt x="742318" y="5234134"/>
                  <a:pt x="787307" y="5256694"/>
                </a:cubicBezTo>
                <a:cubicBezTo>
                  <a:pt x="854790" y="5256694"/>
                  <a:pt x="877284" y="5279255"/>
                  <a:pt x="922273" y="5301816"/>
                </a:cubicBezTo>
                <a:cubicBezTo>
                  <a:pt x="922273" y="5301816"/>
                  <a:pt x="922273" y="5324377"/>
                  <a:pt x="922273" y="5324377"/>
                </a:cubicBezTo>
                <a:cubicBezTo>
                  <a:pt x="967262" y="5346938"/>
                  <a:pt x="989757" y="5346938"/>
                  <a:pt x="1034746" y="5346938"/>
                </a:cubicBezTo>
                <a:cubicBezTo>
                  <a:pt x="1057240" y="5369499"/>
                  <a:pt x="1079735" y="5392060"/>
                  <a:pt x="1124724" y="5392060"/>
                </a:cubicBezTo>
                <a:cubicBezTo>
                  <a:pt x="1124724" y="5414621"/>
                  <a:pt x="1147218" y="5414621"/>
                  <a:pt x="1147218" y="5414621"/>
                </a:cubicBezTo>
                <a:cubicBezTo>
                  <a:pt x="1192207" y="5437182"/>
                  <a:pt x="1237196" y="5459743"/>
                  <a:pt x="1237196" y="5459743"/>
                </a:cubicBezTo>
                <a:cubicBezTo>
                  <a:pt x="1214701" y="5459743"/>
                  <a:pt x="1192207" y="5459743"/>
                  <a:pt x="1192207" y="5459743"/>
                </a:cubicBezTo>
                <a:cubicBezTo>
                  <a:pt x="1147218" y="5437182"/>
                  <a:pt x="1124724" y="5414621"/>
                  <a:pt x="1079735" y="5414621"/>
                </a:cubicBezTo>
                <a:cubicBezTo>
                  <a:pt x="1102229" y="5414621"/>
                  <a:pt x="1147218" y="5437182"/>
                  <a:pt x="1169713" y="5459743"/>
                </a:cubicBezTo>
                <a:cubicBezTo>
                  <a:pt x="1214701" y="5482304"/>
                  <a:pt x="1259690" y="5504865"/>
                  <a:pt x="1304679" y="5527425"/>
                </a:cubicBezTo>
                <a:cubicBezTo>
                  <a:pt x="1355292" y="5561267"/>
                  <a:pt x="1418558" y="5582418"/>
                  <a:pt x="1475497" y="5609914"/>
                </a:cubicBezTo>
                <a:lnTo>
                  <a:pt x="1529620" y="5640228"/>
                </a:lnTo>
                <a:lnTo>
                  <a:pt x="1439646" y="5595108"/>
                </a:lnTo>
                <a:cubicBezTo>
                  <a:pt x="1439646" y="5595108"/>
                  <a:pt x="1417152" y="5595108"/>
                  <a:pt x="1417152" y="5617669"/>
                </a:cubicBezTo>
                <a:cubicBezTo>
                  <a:pt x="1462141" y="5617669"/>
                  <a:pt x="1484635" y="5640230"/>
                  <a:pt x="1507129" y="5662791"/>
                </a:cubicBezTo>
                <a:cubicBezTo>
                  <a:pt x="1507129" y="5685352"/>
                  <a:pt x="1552119" y="5685352"/>
                  <a:pt x="1574613" y="5707913"/>
                </a:cubicBezTo>
                <a:cubicBezTo>
                  <a:pt x="1597107" y="5707913"/>
                  <a:pt x="1642096" y="5730474"/>
                  <a:pt x="1642096" y="5730474"/>
                </a:cubicBezTo>
                <a:cubicBezTo>
                  <a:pt x="1642096" y="5730474"/>
                  <a:pt x="1619602" y="5730474"/>
                  <a:pt x="1597107" y="5730474"/>
                </a:cubicBezTo>
                <a:cubicBezTo>
                  <a:pt x="1574613" y="5730474"/>
                  <a:pt x="1664591" y="5753035"/>
                  <a:pt x="1619602" y="5753035"/>
                </a:cubicBezTo>
                <a:cubicBezTo>
                  <a:pt x="1619602" y="5775596"/>
                  <a:pt x="1664591" y="5775596"/>
                  <a:pt x="1687085" y="5798156"/>
                </a:cubicBezTo>
                <a:cubicBezTo>
                  <a:pt x="1687085" y="5798156"/>
                  <a:pt x="1709580" y="5820717"/>
                  <a:pt x="1732074" y="5820717"/>
                </a:cubicBezTo>
                <a:cubicBezTo>
                  <a:pt x="1732074" y="5843278"/>
                  <a:pt x="1799558" y="5865839"/>
                  <a:pt x="1822052" y="5888400"/>
                </a:cubicBezTo>
                <a:cubicBezTo>
                  <a:pt x="1777063" y="5865839"/>
                  <a:pt x="1754569" y="5843278"/>
                  <a:pt x="1709580" y="5820717"/>
                </a:cubicBezTo>
                <a:cubicBezTo>
                  <a:pt x="1642096" y="5820717"/>
                  <a:pt x="1619602" y="5798156"/>
                  <a:pt x="1574613" y="5775596"/>
                </a:cubicBezTo>
                <a:cubicBezTo>
                  <a:pt x="1282185" y="5617669"/>
                  <a:pt x="944768" y="5482304"/>
                  <a:pt x="629845" y="5324377"/>
                </a:cubicBezTo>
                <a:cubicBezTo>
                  <a:pt x="517373" y="5279255"/>
                  <a:pt x="404901" y="5211573"/>
                  <a:pt x="292428" y="5166451"/>
                </a:cubicBezTo>
                <a:cubicBezTo>
                  <a:pt x="292428" y="5166451"/>
                  <a:pt x="292428" y="5166451"/>
                  <a:pt x="0" y="5166451"/>
                </a:cubicBezTo>
                <a:lnTo>
                  <a:pt x="0" y="5164336"/>
                </a:lnTo>
                <a:lnTo>
                  <a:pt x="0" y="5149530"/>
                </a:lnTo>
                <a:lnTo>
                  <a:pt x="0" y="5133403"/>
                </a:lnTo>
                <a:lnTo>
                  <a:pt x="0" y="5109343"/>
                </a:lnTo>
                <a:lnTo>
                  <a:pt x="0" y="5075766"/>
                </a:lnTo>
                <a:lnTo>
                  <a:pt x="0" y="5031085"/>
                </a:lnTo>
                <a:lnTo>
                  <a:pt x="0" y="5030028"/>
                </a:lnTo>
                <a:lnTo>
                  <a:pt x="0" y="5022625"/>
                </a:lnTo>
                <a:lnTo>
                  <a:pt x="0" y="5002532"/>
                </a:lnTo>
                <a:lnTo>
                  <a:pt x="0" y="4963402"/>
                </a:lnTo>
                <a:cubicBezTo>
                  <a:pt x="22495" y="4963402"/>
                  <a:pt x="44989" y="4985963"/>
                  <a:pt x="67484" y="4985963"/>
                </a:cubicBezTo>
                <a:cubicBezTo>
                  <a:pt x="44989" y="4963402"/>
                  <a:pt x="22495" y="4963402"/>
                  <a:pt x="0" y="4963402"/>
                </a:cubicBezTo>
                <a:lnTo>
                  <a:pt x="0" y="4961331"/>
                </a:lnTo>
                <a:lnTo>
                  <a:pt x="0" y="4946834"/>
                </a:lnTo>
                <a:lnTo>
                  <a:pt x="0" y="4931043"/>
                </a:lnTo>
                <a:lnTo>
                  <a:pt x="0" y="4907485"/>
                </a:lnTo>
                <a:lnTo>
                  <a:pt x="0" y="4874607"/>
                </a:lnTo>
                <a:lnTo>
                  <a:pt x="0" y="4830857"/>
                </a:lnTo>
                <a:lnTo>
                  <a:pt x="0" y="4774680"/>
                </a:lnTo>
                <a:lnTo>
                  <a:pt x="0" y="4704524"/>
                </a:lnTo>
                <a:lnTo>
                  <a:pt x="0" y="4618836"/>
                </a:lnTo>
                <a:lnTo>
                  <a:pt x="0" y="4516062"/>
                </a:lnTo>
                <a:lnTo>
                  <a:pt x="0" y="4394648"/>
                </a:lnTo>
                <a:lnTo>
                  <a:pt x="0" y="4253042"/>
                </a:lnTo>
                <a:lnTo>
                  <a:pt x="0" y="4089690"/>
                </a:lnTo>
                <a:lnTo>
                  <a:pt x="0" y="3903039"/>
                </a:lnTo>
                <a:lnTo>
                  <a:pt x="0" y="3898104"/>
                </a:lnTo>
                <a:lnTo>
                  <a:pt x="0" y="3886383"/>
                </a:lnTo>
                <a:lnTo>
                  <a:pt x="0" y="3863558"/>
                </a:lnTo>
                <a:lnTo>
                  <a:pt x="0" y="3825927"/>
                </a:lnTo>
                <a:lnTo>
                  <a:pt x="0" y="3769789"/>
                </a:lnTo>
                <a:lnTo>
                  <a:pt x="0" y="3691443"/>
                </a:lnTo>
                <a:lnTo>
                  <a:pt x="0" y="3587187"/>
                </a:lnTo>
                <a:lnTo>
                  <a:pt x="0" y="3584366"/>
                </a:lnTo>
                <a:lnTo>
                  <a:pt x="0" y="3577669"/>
                </a:lnTo>
                <a:lnTo>
                  <a:pt x="0" y="3564625"/>
                </a:lnTo>
                <a:lnTo>
                  <a:pt x="0" y="3563259"/>
                </a:lnTo>
                <a:lnTo>
                  <a:pt x="0" y="3553697"/>
                </a:lnTo>
                <a:lnTo>
                  <a:pt x="0" y="3527744"/>
                </a:lnTo>
                <a:lnTo>
                  <a:pt x="0" y="3506058"/>
                </a:lnTo>
                <a:lnTo>
                  <a:pt x="0" y="3477202"/>
                </a:lnTo>
                <a:lnTo>
                  <a:pt x="0" y="3440149"/>
                </a:lnTo>
                <a:lnTo>
                  <a:pt x="0" y="3393876"/>
                </a:lnTo>
                <a:lnTo>
                  <a:pt x="0" y="3337358"/>
                </a:lnTo>
                <a:lnTo>
                  <a:pt x="0" y="3269571"/>
                </a:lnTo>
                <a:lnTo>
                  <a:pt x="0" y="3189490"/>
                </a:lnTo>
                <a:lnTo>
                  <a:pt x="0" y="3096090"/>
                </a:lnTo>
                <a:lnTo>
                  <a:pt x="0" y="2988347"/>
                </a:lnTo>
                <a:lnTo>
                  <a:pt x="0" y="2865237"/>
                </a:lnTo>
                <a:lnTo>
                  <a:pt x="0" y="2862417"/>
                </a:lnTo>
                <a:lnTo>
                  <a:pt x="0" y="2855719"/>
                </a:lnTo>
                <a:lnTo>
                  <a:pt x="0" y="2842676"/>
                </a:lnTo>
                <a:lnTo>
                  <a:pt x="0" y="2841883"/>
                </a:lnTo>
                <a:lnTo>
                  <a:pt x="0" y="2836331"/>
                </a:lnTo>
                <a:lnTo>
                  <a:pt x="0" y="2821261"/>
                </a:lnTo>
                <a:lnTo>
                  <a:pt x="0" y="2791914"/>
                </a:lnTo>
                <a:lnTo>
                  <a:pt x="0" y="2743531"/>
                </a:lnTo>
                <a:lnTo>
                  <a:pt x="0" y="2671354"/>
                </a:lnTo>
                <a:lnTo>
                  <a:pt x="0" y="2624855"/>
                </a:lnTo>
                <a:lnTo>
                  <a:pt x="0" y="2570623"/>
                </a:lnTo>
                <a:lnTo>
                  <a:pt x="0" y="2508063"/>
                </a:lnTo>
                <a:lnTo>
                  <a:pt x="0" y="2459141"/>
                </a:lnTo>
                <a:cubicBezTo>
                  <a:pt x="22495" y="2459141"/>
                  <a:pt x="22495" y="2459141"/>
                  <a:pt x="44989" y="2459141"/>
                </a:cubicBezTo>
                <a:cubicBezTo>
                  <a:pt x="22495" y="2436580"/>
                  <a:pt x="22495" y="2436580"/>
                  <a:pt x="22495" y="2414019"/>
                </a:cubicBezTo>
                <a:cubicBezTo>
                  <a:pt x="0" y="2414019"/>
                  <a:pt x="0" y="2414019"/>
                  <a:pt x="0" y="2414019"/>
                </a:cubicBezTo>
                <a:lnTo>
                  <a:pt x="0" y="2413181"/>
                </a:lnTo>
                <a:lnTo>
                  <a:pt x="0" y="2407321"/>
                </a:lnTo>
                <a:lnTo>
                  <a:pt x="0" y="2391414"/>
                </a:lnTo>
                <a:lnTo>
                  <a:pt x="0" y="2360436"/>
                </a:lnTo>
                <a:lnTo>
                  <a:pt x="0" y="2309366"/>
                </a:lnTo>
                <a:lnTo>
                  <a:pt x="0" y="2274726"/>
                </a:lnTo>
                <a:lnTo>
                  <a:pt x="0" y="2233179"/>
                </a:lnTo>
                <a:lnTo>
                  <a:pt x="0" y="2184097"/>
                </a:lnTo>
                <a:lnTo>
                  <a:pt x="0" y="2126852"/>
                </a:lnTo>
                <a:lnTo>
                  <a:pt x="0" y="2060816"/>
                </a:lnTo>
                <a:lnTo>
                  <a:pt x="0" y="1985361"/>
                </a:lnTo>
                <a:cubicBezTo>
                  <a:pt x="44989" y="1985361"/>
                  <a:pt x="89978" y="1985361"/>
                  <a:pt x="134967" y="1985361"/>
                </a:cubicBezTo>
                <a:cubicBezTo>
                  <a:pt x="112472" y="1985361"/>
                  <a:pt x="89978" y="1962800"/>
                  <a:pt x="89978" y="1962800"/>
                </a:cubicBezTo>
                <a:cubicBezTo>
                  <a:pt x="67484" y="1940239"/>
                  <a:pt x="44989" y="1940239"/>
                  <a:pt x="22495" y="1917678"/>
                </a:cubicBezTo>
                <a:cubicBezTo>
                  <a:pt x="22495" y="1917678"/>
                  <a:pt x="0" y="1895117"/>
                  <a:pt x="0" y="1895117"/>
                </a:cubicBezTo>
                <a:lnTo>
                  <a:pt x="0" y="1892782"/>
                </a:lnTo>
                <a:lnTo>
                  <a:pt x="0" y="1876434"/>
                </a:lnTo>
                <a:lnTo>
                  <a:pt x="0" y="1858627"/>
                </a:lnTo>
                <a:lnTo>
                  <a:pt x="0" y="1832061"/>
                </a:lnTo>
                <a:lnTo>
                  <a:pt x="0" y="1794987"/>
                </a:lnTo>
                <a:lnTo>
                  <a:pt x="0" y="1745651"/>
                </a:lnTo>
                <a:lnTo>
                  <a:pt x="0" y="1682303"/>
                </a:lnTo>
                <a:lnTo>
                  <a:pt x="0" y="1603192"/>
                </a:lnTo>
                <a:lnTo>
                  <a:pt x="0" y="1506564"/>
                </a:lnTo>
                <a:lnTo>
                  <a:pt x="0" y="1390669"/>
                </a:lnTo>
                <a:lnTo>
                  <a:pt x="0" y="1253756"/>
                </a:lnTo>
                <a:lnTo>
                  <a:pt x="0" y="1094073"/>
                </a:lnTo>
                <a:lnTo>
                  <a:pt x="0" y="909867"/>
                </a:lnTo>
                <a:lnTo>
                  <a:pt x="0" y="699389"/>
                </a:lnTo>
                <a:cubicBezTo>
                  <a:pt x="134967" y="767071"/>
                  <a:pt x="269934" y="834754"/>
                  <a:pt x="382406" y="902437"/>
                </a:cubicBezTo>
                <a:cubicBezTo>
                  <a:pt x="562362" y="1015242"/>
                  <a:pt x="764812" y="1128046"/>
                  <a:pt x="944768" y="1218290"/>
                </a:cubicBezTo>
                <a:cubicBezTo>
                  <a:pt x="967262" y="1240851"/>
                  <a:pt x="967262" y="1240851"/>
                  <a:pt x="989757" y="1240851"/>
                </a:cubicBezTo>
                <a:cubicBezTo>
                  <a:pt x="787307" y="1105485"/>
                  <a:pt x="629845" y="992681"/>
                  <a:pt x="494878" y="857315"/>
                </a:cubicBezTo>
                <a:cubicBezTo>
                  <a:pt x="494878" y="857315"/>
                  <a:pt x="494878" y="857315"/>
                  <a:pt x="472384" y="834754"/>
                </a:cubicBezTo>
                <a:cubicBezTo>
                  <a:pt x="427395" y="812193"/>
                  <a:pt x="427395" y="789632"/>
                  <a:pt x="472384" y="789632"/>
                </a:cubicBezTo>
                <a:cubicBezTo>
                  <a:pt x="517373" y="812193"/>
                  <a:pt x="539867" y="834754"/>
                  <a:pt x="539867" y="857315"/>
                </a:cubicBezTo>
                <a:cubicBezTo>
                  <a:pt x="652340" y="902437"/>
                  <a:pt x="742318" y="924998"/>
                  <a:pt x="854790" y="970120"/>
                </a:cubicBezTo>
                <a:cubicBezTo>
                  <a:pt x="764812" y="902437"/>
                  <a:pt x="652340" y="857315"/>
                  <a:pt x="562362" y="812193"/>
                </a:cubicBezTo>
                <a:cubicBezTo>
                  <a:pt x="472384" y="767071"/>
                  <a:pt x="427395" y="744510"/>
                  <a:pt x="404901" y="699389"/>
                </a:cubicBezTo>
                <a:cubicBezTo>
                  <a:pt x="472384" y="744510"/>
                  <a:pt x="652340" y="789632"/>
                  <a:pt x="652340" y="834754"/>
                </a:cubicBezTo>
                <a:cubicBezTo>
                  <a:pt x="674834" y="834754"/>
                  <a:pt x="697329" y="857315"/>
                  <a:pt x="719823" y="857315"/>
                </a:cubicBezTo>
                <a:cubicBezTo>
                  <a:pt x="787307" y="834754"/>
                  <a:pt x="562362" y="767071"/>
                  <a:pt x="562362" y="721950"/>
                </a:cubicBezTo>
                <a:cubicBezTo>
                  <a:pt x="562362" y="699389"/>
                  <a:pt x="449890" y="676828"/>
                  <a:pt x="427395" y="654267"/>
                </a:cubicBezTo>
                <a:cubicBezTo>
                  <a:pt x="584856" y="699389"/>
                  <a:pt x="607351" y="744510"/>
                  <a:pt x="742318" y="789632"/>
                </a:cubicBezTo>
                <a:cubicBezTo>
                  <a:pt x="787307" y="789632"/>
                  <a:pt x="809801" y="812193"/>
                  <a:pt x="877284" y="812193"/>
                </a:cubicBezTo>
                <a:cubicBezTo>
                  <a:pt x="899779" y="812193"/>
                  <a:pt x="809801" y="767071"/>
                  <a:pt x="899779" y="789632"/>
                </a:cubicBezTo>
                <a:cubicBezTo>
                  <a:pt x="922273" y="767071"/>
                  <a:pt x="832295" y="744510"/>
                  <a:pt x="809801" y="721950"/>
                </a:cubicBezTo>
                <a:cubicBezTo>
                  <a:pt x="719823" y="676828"/>
                  <a:pt x="629845" y="631706"/>
                  <a:pt x="539867" y="586584"/>
                </a:cubicBezTo>
                <a:cubicBezTo>
                  <a:pt x="494878" y="564023"/>
                  <a:pt x="494878" y="541462"/>
                  <a:pt x="607351" y="564023"/>
                </a:cubicBezTo>
                <a:cubicBezTo>
                  <a:pt x="629845" y="564023"/>
                  <a:pt x="562362" y="518901"/>
                  <a:pt x="629845" y="541462"/>
                </a:cubicBezTo>
                <a:cubicBezTo>
                  <a:pt x="719823" y="541462"/>
                  <a:pt x="742318" y="586584"/>
                  <a:pt x="787307" y="609145"/>
                </a:cubicBezTo>
                <a:cubicBezTo>
                  <a:pt x="742318" y="609145"/>
                  <a:pt x="697329" y="564023"/>
                  <a:pt x="652340" y="586584"/>
                </a:cubicBezTo>
                <a:cubicBezTo>
                  <a:pt x="697329" y="631706"/>
                  <a:pt x="787307" y="676828"/>
                  <a:pt x="877284" y="721950"/>
                </a:cubicBezTo>
                <a:cubicBezTo>
                  <a:pt x="922273" y="744510"/>
                  <a:pt x="944768" y="744510"/>
                  <a:pt x="967262" y="744510"/>
                </a:cubicBezTo>
                <a:cubicBezTo>
                  <a:pt x="967262" y="699389"/>
                  <a:pt x="1124724" y="721950"/>
                  <a:pt x="1034746" y="676828"/>
                </a:cubicBezTo>
                <a:cubicBezTo>
                  <a:pt x="922273" y="631706"/>
                  <a:pt x="832295" y="564023"/>
                  <a:pt x="787307" y="518901"/>
                </a:cubicBezTo>
                <a:cubicBezTo>
                  <a:pt x="697329" y="496340"/>
                  <a:pt x="629845" y="473779"/>
                  <a:pt x="584856" y="451218"/>
                </a:cubicBezTo>
                <a:cubicBezTo>
                  <a:pt x="562362" y="428658"/>
                  <a:pt x="517373" y="406097"/>
                  <a:pt x="562362" y="406097"/>
                </a:cubicBezTo>
                <a:cubicBezTo>
                  <a:pt x="607351" y="428658"/>
                  <a:pt x="629845" y="428658"/>
                  <a:pt x="652340" y="451218"/>
                </a:cubicBezTo>
                <a:cubicBezTo>
                  <a:pt x="652340" y="428658"/>
                  <a:pt x="584856" y="406097"/>
                  <a:pt x="584856" y="383536"/>
                </a:cubicBezTo>
                <a:cubicBezTo>
                  <a:pt x="562362" y="383536"/>
                  <a:pt x="539867" y="360975"/>
                  <a:pt x="517373" y="360975"/>
                </a:cubicBezTo>
                <a:cubicBezTo>
                  <a:pt x="472384" y="338414"/>
                  <a:pt x="449890" y="315853"/>
                  <a:pt x="427395" y="293292"/>
                </a:cubicBezTo>
                <a:cubicBezTo>
                  <a:pt x="494878" y="315853"/>
                  <a:pt x="539867" y="338414"/>
                  <a:pt x="584856" y="360975"/>
                </a:cubicBezTo>
                <a:cubicBezTo>
                  <a:pt x="629845" y="383536"/>
                  <a:pt x="629845" y="383536"/>
                  <a:pt x="629845" y="406097"/>
                </a:cubicBezTo>
                <a:cubicBezTo>
                  <a:pt x="764812" y="473779"/>
                  <a:pt x="944768" y="564023"/>
                  <a:pt x="1147218" y="654267"/>
                </a:cubicBezTo>
                <a:cubicBezTo>
                  <a:pt x="1147218" y="631706"/>
                  <a:pt x="1057240" y="609145"/>
                  <a:pt x="1034746" y="586584"/>
                </a:cubicBezTo>
                <a:cubicBezTo>
                  <a:pt x="922273" y="518901"/>
                  <a:pt x="944768" y="496340"/>
                  <a:pt x="809801" y="428658"/>
                </a:cubicBezTo>
                <a:cubicBezTo>
                  <a:pt x="787307" y="428658"/>
                  <a:pt x="742318" y="428658"/>
                  <a:pt x="719823" y="406097"/>
                </a:cubicBezTo>
                <a:lnTo>
                  <a:pt x="742318" y="406097"/>
                </a:lnTo>
                <a:cubicBezTo>
                  <a:pt x="742318" y="383536"/>
                  <a:pt x="697329" y="360975"/>
                  <a:pt x="674834" y="338414"/>
                </a:cubicBezTo>
                <a:cubicBezTo>
                  <a:pt x="629845" y="315853"/>
                  <a:pt x="562362" y="293292"/>
                  <a:pt x="562362" y="270731"/>
                </a:cubicBezTo>
                <a:cubicBezTo>
                  <a:pt x="494878" y="248170"/>
                  <a:pt x="472384" y="203048"/>
                  <a:pt x="404901" y="180488"/>
                </a:cubicBezTo>
                <a:cubicBezTo>
                  <a:pt x="382406" y="180488"/>
                  <a:pt x="382406" y="157927"/>
                  <a:pt x="382406" y="157927"/>
                </a:cubicBezTo>
                <a:cubicBezTo>
                  <a:pt x="359912" y="135366"/>
                  <a:pt x="292428" y="112805"/>
                  <a:pt x="314923" y="112805"/>
                </a:cubicBezTo>
                <a:cubicBezTo>
                  <a:pt x="269934" y="90244"/>
                  <a:pt x="247439" y="67683"/>
                  <a:pt x="224945" y="67683"/>
                </a:cubicBezTo>
                <a:cubicBezTo>
                  <a:pt x="157462" y="22561"/>
                  <a:pt x="112472" y="0"/>
                  <a:pt x="11247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102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432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05871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16834755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0831204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17303522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5345529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1104" y="487045"/>
            <a:ext cx="11740896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98668436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834499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5546045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0800630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cumento 7"/>
          <p:cNvSpPr/>
          <p:nvPr/>
        </p:nvSpPr>
        <p:spPr>
          <a:xfrm flipH="1">
            <a:off x="-1" y="-25757"/>
            <a:ext cx="12191998" cy="590350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0610"/>
              <a:gd name="connsiteX1" fmla="*/ 21600 w 21600"/>
              <a:gd name="connsiteY1" fmla="*/ 0 h 20610"/>
              <a:gd name="connsiteX2" fmla="*/ 21544 w 21600"/>
              <a:gd name="connsiteY2" fmla="*/ 2386 h 20610"/>
              <a:gd name="connsiteX3" fmla="*/ 0 w 21600"/>
              <a:gd name="connsiteY3" fmla="*/ 20172 h 20610"/>
              <a:gd name="connsiteX4" fmla="*/ 0 w 21600"/>
              <a:gd name="connsiteY4" fmla="*/ 0 h 20610"/>
              <a:gd name="connsiteX0" fmla="*/ 0 w 21600"/>
              <a:gd name="connsiteY0" fmla="*/ 0 h 20608"/>
              <a:gd name="connsiteX1" fmla="*/ 21600 w 21600"/>
              <a:gd name="connsiteY1" fmla="*/ 0 h 20608"/>
              <a:gd name="connsiteX2" fmla="*/ 21544 w 21600"/>
              <a:gd name="connsiteY2" fmla="*/ 2271 h 20608"/>
              <a:gd name="connsiteX3" fmla="*/ 0 w 21600"/>
              <a:gd name="connsiteY3" fmla="*/ 20172 h 20608"/>
              <a:gd name="connsiteX4" fmla="*/ 0 w 21600"/>
              <a:gd name="connsiteY4" fmla="*/ 0 h 20608"/>
              <a:gd name="connsiteX0" fmla="*/ 0 w 21600"/>
              <a:gd name="connsiteY0" fmla="*/ 0 h 20619"/>
              <a:gd name="connsiteX1" fmla="*/ 21600 w 21600"/>
              <a:gd name="connsiteY1" fmla="*/ 0 h 20619"/>
              <a:gd name="connsiteX2" fmla="*/ 21600 w 21600"/>
              <a:gd name="connsiteY2" fmla="*/ 2845 h 20619"/>
              <a:gd name="connsiteX3" fmla="*/ 0 w 21600"/>
              <a:gd name="connsiteY3" fmla="*/ 20172 h 20619"/>
              <a:gd name="connsiteX4" fmla="*/ 0 w 21600"/>
              <a:gd name="connsiteY4" fmla="*/ 0 h 2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0619">
                <a:moveTo>
                  <a:pt x="0" y="0"/>
                </a:moveTo>
                <a:lnTo>
                  <a:pt x="21600" y="0"/>
                </a:lnTo>
                <a:lnTo>
                  <a:pt x="21600" y="2845"/>
                </a:lnTo>
                <a:cubicBezTo>
                  <a:pt x="10800" y="2845"/>
                  <a:pt x="10800" y="23922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183D5E"/>
          </a:solidFill>
          <a:ln w="12700">
            <a:solidFill>
              <a:srgbClr val="183D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0" name="Documento 7"/>
          <p:cNvSpPr/>
          <p:nvPr/>
        </p:nvSpPr>
        <p:spPr>
          <a:xfrm rot="10800000" flipH="1">
            <a:off x="-1" y="6356349"/>
            <a:ext cx="12191998" cy="501650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0610"/>
              <a:gd name="connsiteX1" fmla="*/ 21600 w 21600"/>
              <a:gd name="connsiteY1" fmla="*/ 0 h 20610"/>
              <a:gd name="connsiteX2" fmla="*/ 21544 w 21600"/>
              <a:gd name="connsiteY2" fmla="*/ 2386 h 20610"/>
              <a:gd name="connsiteX3" fmla="*/ 0 w 21600"/>
              <a:gd name="connsiteY3" fmla="*/ 20172 h 20610"/>
              <a:gd name="connsiteX4" fmla="*/ 0 w 21600"/>
              <a:gd name="connsiteY4" fmla="*/ 0 h 20610"/>
              <a:gd name="connsiteX0" fmla="*/ 0 w 21600"/>
              <a:gd name="connsiteY0" fmla="*/ 0 h 20608"/>
              <a:gd name="connsiteX1" fmla="*/ 21600 w 21600"/>
              <a:gd name="connsiteY1" fmla="*/ 0 h 20608"/>
              <a:gd name="connsiteX2" fmla="*/ 21544 w 21600"/>
              <a:gd name="connsiteY2" fmla="*/ 2271 h 20608"/>
              <a:gd name="connsiteX3" fmla="*/ 0 w 21600"/>
              <a:gd name="connsiteY3" fmla="*/ 20172 h 20608"/>
              <a:gd name="connsiteX4" fmla="*/ 0 w 21600"/>
              <a:gd name="connsiteY4" fmla="*/ 0 h 20608"/>
              <a:gd name="connsiteX0" fmla="*/ 0 w 21600"/>
              <a:gd name="connsiteY0" fmla="*/ 0 h 20619"/>
              <a:gd name="connsiteX1" fmla="*/ 21600 w 21600"/>
              <a:gd name="connsiteY1" fmla="*/ 0 h 20619"/>
              <a:gd name="connsiteX2" fmla="*/ 21600 w 21600"/>
              <a:gd name="connsiteY2" fmla="*/ 2845 h 20619"/>
              <a:gd name="connsiteX3" fmla="*/ 0 w 21600"/>
              <a:gd name="connsiteY3" fmla="*/ 20172 h 20619"/>
              <a:gd name="connsiteX4" fmla="*/ 0 w 21600"/>
              <a:gd name="connsiteY4" fmla="*/ 0 h 2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0619">
                <a:moveTo>
                  <a:pt x="0" y="0"/>
                </a:moveTo>
                <a:lnTo>
                  <a:pt x="21600" y="0"/>
                </a:lnTo>
                <a:lnTo>
                  <a:pt x="21600" y="2845"/>
                </a:lnTo>
                <a:cubicBezTo>
                  <a:pt x="10800" y="2845"/>
                  <a:pt x="10800" y="23922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183D5E"/>
          </a:solidFill>
          <a:ln>
            <a:solidFill>
              <a:srgbClr val="183D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03974" y="6196176"/>
            <a:ext cx="1256858" cy="5760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3"/>
          <a:stretch/>
        </p:blipFill>
        <p:spPr bwMode="auto">
          <a:xfrm>
            <a:off x="-1" y="158193"/>
            <a:ext cx="2743200" cy="552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8849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77" r:id="rId14"/>
    <p:sldLayoutId id="2147483778" r:id="rId15"/>
    <p:sldLayoutId id="2147483779" r:id="rId16"/>
    <p:sldLayoutId id="2147483780" r:id="rId17"/>
    <p:sldLayoutId id="2147483656" r:id="rId18"/>
    <p:sldLayoutId id="2147483660" r:id="rId1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leger.cl/" TargetMode="External"/><Relationship Id="rId2" Type="http://schemas.openxmlformats.org/officeDocument/2006/relationships/hyperlink" Target="mailto:pleger@ucn.c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.it/" TargetMode="External"/><Relationship Id="rId7" Type="http://schemas.openxmlformats.org/officeDocument/2006/relationships/image" Target="../media/image31.png"/><Relationship Id="rId2" Type="http://schemas.openxmlformats.org/officeDocument/2006/relationships/hyperlink" Target="http://stackoverflow.com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0.png"/><Relationship Id="rId5" Type="http://schemas.openxmlformats.org/officeDocument/2006/relationships/hyperlink" Target="https://thedailywtf.com/" TargetMode="External"/><Relationship Id="rId4" Type="http://schemas.openxmlformats.org/officeDocument/2006/relationships/hyperlink" Target="https://racket-lang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pleger.cl/" TargetMode="External"/><Relationship Id="rId2" Type="http://schemas.openxmlformats.org/officeDocument/2006/relationships/hyperlink" Target="mailto:pleger@ucn.cl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scarlet.tobar@alumnos.ucn.c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replit.com/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adlet.com/pleger5/ufy2f8z2175p4mji" TargetMode="External"/><Relationship Id="rId4" Type="http://schemas.openxmlformats.org/officeDocument/2006/relationships/hyperlink" Target="https://replit.com/join/edqduktmuq-paulleg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tiff"/><Relationship Id="rId17" Type="http://schemas.openxmlformats.org/officeDocument/2006/relationships/image" Target="../media/image20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tif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11" Type="http://schemas.openxmlformats.org/officeDocument/2006/relationships/image" Target="../media/image14.tiff"/><Relationship Id="rId5" Type="http://schemas.openxmlformats.org/officeDocument/2006/relationships/image" Target="../media/image8.png"/><Relationship Id="rId15" Type="http://schemas.openxmlformats.org/officeDocument/2006/relationships/image" Target="../media/image18.tiff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tif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leger.cl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pragmaticslab.com/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4294967295"/>
          </p:nvPr>
        </p:nvSpPr>
        <p:spPr>
          <a:xfrm>
            <a:off x="9291638" y="6492875"/>
            <a:ext cx="2900362" cy="365125"/>
          </a:xfrm>
          <a:prstGeom prst="rect">
            <a:avLst/>
          </a:prstGeom>
        </p:spPr>
        <p:txBody>
          <a:bodyPr/>
          <a:lstStyle/>
          <a:p>
            <a:fld id="{03206E70-9524-410D-AE9B-78D656EAA14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ubtítulo 2"/>
          <p:cNvSpPr txBox="1">
            <a:spLocks/>
          </p:cNvSpPr>
          <p:nvPr/>
        </p:nvSpPr>
        <p:spPr>
          <a:xfrm>
            <a:off x="2792594" y="3992202"/>
            <a:ext cx="6616449" cy="15112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CL" b="1" dirty="0">
                <a:solidFill>
                  <a:schemeClr val="accent1">
                    <a:lumMod val="50000"/>
                  </a:schemeClr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Paul Leger</a:t>
            </a:r>
          </a:p>
          <a:p>
            <a:pPr marL="0" indent="0" algn="ctr">
              <a:buNone/>
            </a:pPr>
            <a:r>
              <a:rPr lang="es-CL" b="1" dirty="0">
                <a:solidFill>
                  <a:schemeClr val="accent1">
                    <a:lumMod val="50000"/>
                  </a:schemeClr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hlinkClick r:id="rId2"/>
              </a:rPr>
              <a:t>pleger@ucn.cl</a:t>
            </a:r>
            <a:endParaRPr lang="es-CL" b="1" dirty="0">
              <a:solidFill>
                <a:schemeClr val="accent1">
                  <a:lumMod val="50000"/>
                </a:schemeClr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</a:endParaRPr>
          </a:p>
          <a:p>
            <a:pPr marL="0" indent="0" algn="ctr">
              <a:buNone/>
            </a:pPr>
            <a:r>
              <a:rPr lang="es-CL" b="1" dirty="0">
                <a:solidFill>
                  <a:schemeClr val="accent1">
                    <a:lumMod val="50000"/>
                  </a:schemeClr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hlinkClick r:id="rId3"/>
              </a:rPr>
              <a:t>http://pleger.cl</a:t>
            </a:r>
            <a:endParaRPr lang="es-CL" b="1" dirty="0">
              <a:solidFill>
                <a:schemeClr val="accent1">
                  <a:lumMod val="50000"/>
                </a:schemeClr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</a:endParaRPr>
          </a:p>
          <a:p>
            <a:pPr marL="0" indent="0" algn="ctr">
              <a:buNone/>
            </a:pPr>
            <a:endParaRPr lang="es-CL" b="1" dirty="0">
              <a:solidFill>
                <a:schemeClr val="accent1">
                  <a:lumMod val="50000"/>
                </a:schemeClr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</a:endParaRPr>
          </a:p>
        </p:txBody>
      </p:sp>
      <p:pic>
        <p:nvPicPr>
          <p:cNvPr id="8" name="Imagen 7"/>
          <p:cNvPicPr/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8287" y="436244"/>
            <a:ext cx="1581150" cy="7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E417CAC-E486-0647-B730-7059578D85A7}"/>
              </a:ext>
            </a:extLst>
          </p:cNvPr>
          <p:cNvSpPr/>
          <p:nvPr/>
        </p:nvSpPr>
        <p:spPr>
          <a:xfrm>
            <a:off x="2955235" y="1893463"/>
            <a:ext cx="6096000" cy="172354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es-CL" b="1" dirty="0">
              <a:solidFill>
                <a:schemeClr val="accent1">
                  <a:lumMod val="50000"/>
                </a:schemeClr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</a:endParaRPr>
          </a:p>
          <a:p>
            <a:pPr algn="ctr"/>
            <a:r>
              <a:rPr lang="es-CL" sz="4400" b="1" dirty="0">
                <a:solidFill>
                  <a:schemeClr val="accent1">
                    <a:lumMod val="50000"/>
                  </a:schemeClr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Lenguajes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1168328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BA2AB-532A-0E42-8F9F-3419F93F6F9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br>
              <a:rPr lang="es-CL" sz="3600" dirty="0"/>
            </a:br>
            <a:r>
              <a:rPr lang="es-CL" sz="3600" dirty="0"/>
              <a:t>¿Por qué este curso? 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7352AC9-04BD-7144-898E-C6013D9FD3A8}"/>
              </a:ext>
            </a:extLst>
          </p:cNvPr>
          <p:cNvSpPr/>
          <p:nvPr/>
        </p:nvSpPr>
        <p:spPr>
          <a:xfrm>
            <a:off x="1938284" y="1565213"/>
            <a:ext cx="8428338" cy="928283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FE7E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s-CL" sz="2268">
                <a:latin typeface="Arial" pitchFamily="18"/>
                <a:ea typeface="Droid Sans Fallback" pitchFamily="2"/>
                <a:cs typeface="Lohit Hindi" pitchFamily="2"/>
              </a:rPr>
              <a:t>Los lenguajes de programación son </a:t>
            </a:r>
            <a:br>
              <a:rPr lang="es-CL" sz="2268">
                <a:latin typeface="Arial" pitchFamily="18"/>
                <a:ea typeface="Droid Sans Fallback" pitchFamily="2"/>
                <a:cs typeface="Lohit Hindi" pitchFamily="2"/>
              </a:rPr>
            </a:br>
            <a:r>
              <a:rPr lang="es-CL" sz="2268">
                <a:latin typeface="Arial" pitchFamily="18"/>
                <a:ea typeface="Droid Sans Fallback" pitchFamily="2"/>
                <a:cs typeface="Lohit Hindi" pitchFamily="2"/>
              </a:rPr>
              <a:t>los cimientos del desarrollo de software</a:t>
            </a:r>
          </a:p>
        </p:txBody>
      </p:sp>
      <p:sp>
        <p:nvSpPr>
          <p:cNvPr id="4" name="Straight Connector 3">
            <a:extLst>
              <a:ext uri="{FF2B5EF4-FFF2-40B4-BE49-F238E27FC236}">
                <a16:creationId xmlns:a16="http://schemas.microsoft.com/office/drawing/2014/main" id="{FE2D5B06-DDD8-FE4E-A210-26EB6B7D2FDF}"/>
              </a:ext>
            </a:extLst>
          </p:cNvPr>
          <p:cNvSpPr/>
          <p:nvPr/>
        </p:nvSpPr>
        <p:spPr>
          <a:xfrm>
            <a:off x="2436000" y="5137189"/>
            <a:ext cx="7465744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1" compatLnSpc="0"/>
          <a:lstStyle/>
          <a:p>
            <a:pPr hangingPunct="0"/>
            <a:endParaRPr lang="es-CL" sz="1633">
              <a:latin typeface="Arial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76BA2-5836-7145-BFCF-F1A662364FC8}"/>
              </a:ext>
            </a:extLst>
          </p:cNvPr>
          <p:cNvSpPr txBox="1"/>
          <p:nvPr/>
        </p:nvSpPr>
        <p:spPr>
          <a:xfrm>
            <a:off x="1938284" y="5344571"/>
            <a:ext cx="2446280" cy="323150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s-CL" sz="1633">
                <a:latin typeface="Arial" pitchFamily="18"/>
                <a:ea typeface="Droid Sans Fallback" pitchFamily="2"/>
                <a:cs typeface="Lohit Hindi" pitchFamily="2"/>
              </a:rPr>
              <a:t>Programming languages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C77E9-AA5D-AF4A-A60E-656CBF730F7C}"/>
              </a:ext>
            </a:extLst>
          </p:cNvPr>
          <p:cNvSpPr txBox="1"/>
          <p:nvPr/>
        </p:nvSpPr>
        <p:spPr>
          <a:xfrm>
            <a:off x="9196646" y="5344571"/>
            <a:ext cx="1003065" cy="563857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s-CL" sz="1633">
                <a:latin typeface="Arial" pitchFamily="18"/>
                <a:ea typeface="Droid Sans Fallback" pitchFamily="2"/>
                <a:cs typeface="Lohit Hindi" pitchFamily="2"/>
              </a:rPr>
              <a:t>Software</a:t>
            </a:r>
          </a:p>
          <a:p>
            <a:pPr hangingPunct="0"/>
            <a:r>
              <a:rPr lang="es-CL" sz="1633">
                <a:latin typeface="Arial" pitchFamily="18"/>
                <a:ea typeface="Droid Sans Fallback" pitchFamily="2"/>
                <a:cs typeface="Lohit Hindi" pitchFamily="2"/>
              </a:rPr>
              <a:t>Engineer</a:t>
            </a:r>
          </a:p>
        </p:txBody>
      </p:sp>
      <p:sp>
        <p:nvSpPr>
          <p:cNvPr id="7" name="Straight Connector 6">
            <a:extLst>
              <a:ext uri="{FF2B5EF4-FFF2-40B4-BE49-F238E27FC236}">
                <a16:creationId xmlns:a16="http://schemas.microsoft.com/office/drawing/2014/main" id="{F7322FD4-D8DF-2341-A108-4BFA90E71492}"/>
              </a:ext>
            </a:extLst>
          </p:cNvPr>
          <p:cNvSpPr/>
          <p:nvPr/>
        </p:nvSpPr>
        <p:spPr>
          <a:xfrm>
            <a:off x="6915446" y="4307663"/>
            <a:ext cx="0" cy="1659054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1" compatLnSpc="0"/>
          <a:lstStyle/>
          <a:p>
            <a:pPr hangingPunct="0"/>
            <a:endParaRPr lang="es-CL" sz="1633">
              <a:latin typeface="Arial" pitchFamily="18"/>
              <a:ea typeface="Droid Sans Fallback" pitchFamily="2"/>
              <a:cs typeface="Lohit Hindi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0913047-4E45-954E-A0A1-A93FE1393A63}"/>
              </a:ext>
            </a:extLst>
          </p:cNvPr>
          <p:cNvSpPr/>
          <p:nvPr/>
        </p:nvSpPr>
        <p:spPr>
          <a:xfrm>
            <a:off x="1938284" y="2738904"/>
            <a:ext cx="8428338" cy="1076438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FE7E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s-CL" sz="2268" dirty="0">
                <a:latin typeface="Arial" pitchFamily="18"/>
                <a:ea typeface="Droid Sans Fallback" pitchFamily="2"/>
                <a:cs typeface="Lohit Hindi" pitchFamily="2"/>
              </a:rPr>
              <a:t>Cada vez usted trabaje como desarrollador, </a:t>
            </a:r>
            <a:br>
              <a:rPr lang="es-CL" sz="2268" dirty="0">
                <a:latin typeface="Arial" pitchFamily="18"/>
                <a:ea typeface="Droid Sans Fallback" pitchFamily="2"/>
                <a:cs typeface="Lohit Hindi" pitchFamily="2"/>
              </a:rPr>
            </a:br>
            <a:r>
              <a:rPr lang="es-CL" sz="2268" dirty="0">
                <a:latin typeface="Arial" pitchFamily="18"/>
                <a:ea typeface="Droid Sans Fallback" pitchFamily="2"/>
                <a:cs typeface="Lohit Hindi" pitchFamily="2"/>
              </a:rPr>
              <a:t>se le hará la vida más fácil entender en el lenguaje que trabaja</a:t>
            </a:r>
          </a:p>
          <a:p>
            <a:pPr algn="ctr" hangingPunct="0"/>
            <a:r>
              <a:rPr lang="es-CL" sz="2268" dirty="0">
                <a:latin typeface="Arial" pitchFamily="18"/>
                <a:ea typeface="Droid Sans Fallback" pitchFamily="2"/>
                <a:cs typeface="Lohit Hindi" pitchFamily="2"/>
              </a:rPr>
              <a:t>(no todo es Java)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CL" dirty="0"/>
            </a:br>
            <a:r>
              <a:rPr lang="es-CL" dirty="0"/>
              <a:t>Programas de estudio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332330" y="1447800"/>
            <a:ext cx="4886995" cy="4832717"/>
          </a:xfrm>
        </p:spPr>
        <p:txBody>
          <a:bodyPr>
            <a:normAutofit/>
          </a:bodyPr>
          <a:lstStyle/>
          <a:p>
            <a:pPr marL="715975" indent="-617220">
              <a:buFont typeface="+mj-lt"/>
              <a:buAutoNum type="arabicPeriod"/>
            </a:pPr>
            <a:r>
              <a:rPr lang="es-CL" sz="1800" dirty="0"/>
              <a:t>Diferentes paradigmas de programación.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1600" dirty="0"/>
              <a:t>Paradigma Estructurado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1600" strike="sngStrike" dirty="0"/>
              <a:t>Paradigma Lógico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1600" dirty="0"/>
              <a:t>OOP y muchos otros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1600" dirty="0"/>
              <a:t>Paradigma Funcional</a:t>
            </a:r>
          </a:p>
          <a:p>
            <a:pPr marL="715975" indent="-617220">
              <a:buFont typeface="+mj-lt"/>
              <a:buAutoNum type="arabicPeriod"/>
            </a:pPr>
            <a:r>
              <a:rPr lang="es-CL" sz="2880" dirty="0"/>
              <a:t>Programación Funcional</a:t>
            </a:r>
          </a:p>
          <a:p>
            <a:pPr marL="715975" indent="-617220">
              <a:buFont typeface="+mj-lt"/>
              <a:buAutoNum type="arabicPeriod"/>
            </a:pPr>
            <a:r>
              <a:rPr lang="es-CL" sz="2880" dirty="0"/>
              <a:t>Interpretes 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2480" dirty="0"/>
              <a:t>Aritmético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2480" dirty="0"/>
              <a:t>Funciones</a:t>
            </a:r>
          </a:p>
          <a:p>
            <a:pPr marL="1116025" lvl="1" indent="-617220">
              <a:buFont typeface="+mj-lt"/>
              <a:buAutoNum type="arabicPeriod"/>
            </a:pPr>
            <a:r>
              <a:rPr lang="es-CL" sz="2480" dirty="0"/>
              <a:t>Funciones de primera clase</a:t>
            </a:r>
          </a:p>
          <a:p>
            <a:pPr marL="715975" indent="-617220">
              <a:buFont typeface="+mj-lt"/>
              <a:buAutoNum type="arabicPeriod"/>
            </a:pPr>
            <a:r>
              <a:rPr lang="es-CL" sz="2880" dirty="0"/>
              <a:t>Interprete de OOP</a:t>
            </a:r>
          </a:p>
          <a:p>
            <a:pPr marL="715975" indent="-617220">
              <a:buFont typeface="+mj-lt"/>
              <a:buAutoNum type="arabicPeriod"/>
            </a:pPr>
            <a:endParaRPr lang="es-CL" sz="2880" dirty="0"/>
          </a:p>
        </p:txBody>
      </p:sp>
      <p:sp>
        <p:nvSpPr>
          <p:cNvPr id="4" name="3 Cerrar llave"/>
          <p:cNvSpPr/>
          <p:nvPr/>
        </p:nvSpPr>
        <p:spPr>
          <a:xfrm>
            <a:off x="6787278" y="1447800"/>
            <a:ext cx="255034" cy="1894790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160"/>
          </a:p>
        </p:txBody>
      </p:sp>
      <p:sp>
        <p:nvSpPr>
          <p:cNvPr id="5" name="4 Cerrar llave"/>
          <p:cNvSpPr/>
          <p:nvPr/>
        </p:nvSpPr>
        <p:spPr>
          <a:xfrm>
            <a:off x="6960985" y="3342590"/>
            <a:ext cx="219876" cy="18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160"/>
          </a:p>
        </p:txBody>
      </p:sp>
      <p:sp>
        <p:nvSpPr>
          <p:cNvPr id="6" name="5 Cerrar llave"/>
          <p:cNvSpPr/>
          <p:nvPr/>
        </p:nvSpPr>
        <p:spPr>
          <a:xfrm>
            <a:off x="8569222" y="1417639"/>
            <a:ext cx="291885" cy="469006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 sz="2160"/>
          </a:p>
        </p:txBody>
      </p:sp>
      <p:sp>
        <p:nvSpPr>
          <p:cNvPr id="9" name="8 CuadroTexto"/>
          <p:cNvSpPr txBox="1"/>
          <p:nvPr/>
        </p:nvSpPr>
        <p:spPr>
          <a:xfrm>
            <a:off x="7046506" y="2472919"/>
            <a:ext cx="1263487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160" dirty="0"/>
              <a:t>Cátedra 1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7064085" y="3342591"/>
            <a:ext cx="1263487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160" dirty="0"/>
              <a:t>Cátedra 2</a:t>
            </a:r>
          </a:p>
        </p:txBody>
      </p:sp>
      <p:sp>
        <p:nvSpPr>
          <p:cNvPr id="11" name="10 CuadroTexto"/>
          <p:cNvSpPr txBox="1"/>
          <p:nvPr/>
        </p:nvSpPr>
        <p:spPr>
          <a:xfrm>
            <a:off x="8861108" y="3689273"/>
            <a:ext cx="261174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160" dirty="0"/>
              <a:t>Taller </a:t>
            </a:r>
          </a:p>
          <a:p>
            <a:r>
              <a:rPr lang="es-CL" sz="2160" dirty="0"/>
              <a:t>Examen Recuperativo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6EFBE85E-37BF-52A9-80CD-1E5BC086A212}"/>
              </a:ext>
            </a:extLst>
          </p:cNvPr>
          <p:cNvSpPr/>
          <p:nvPr/>
        </p:nvSpPr>
        <p:spPr>
          <a:xfrm>
            <a:off x="7429500" y="5394960"/>
            <a:ext cx="2611740" cy="1040130"/>
          </a:xfrm>
          <a:prstGeom prst="wedgeRoundRectCallout">
            <a:avLst>
              <a:gd name="adj1" fmla="val -106462"/>
              <a:gd name="adj2" fmla="val -462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/>
              <a:t>Un sueño por cumplir</a:t>
            </a:r>
          </a:p>
        </p:txBody>
      </p:sp>
    </p:spTree>
    <p:extLst>
      <p:ext uri="{BB962C8B-B14F-4D97-AF65-F5344CB8AC3E}">
        <p14:creationId xmlns:p14="http://schemas.microsoft.com/office/powerpoint/2010/main" val="3011112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D89F93-B576-61FE-C8D8-B397CF6C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ES_tradnl" dirty="0"/>
            </a:br>
            <a:r>
              <a:rPr lang="es-ES_tradnl" dirty="0"/>
              <a:t>Resultados de Aprendizaje (resumen)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2A2F5F3-461A-2D48-2A12-32B3EA448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114183" cy="2189784"/>
          </a:xfrm>
        </p:spPr>
        <p:txBody>
          <a:bodyPr/>
          <a:lstStyle/>
          <a:p>
            <a:r>
              <a:rPr lang="es-ES_tradnl" dirty="0"/>
              <a:t>Reconocer los componentes lenguajes de programación</a:t>
            </a:r>
          </a:p>
          <a:p>
            <a:r>
              <a:rPr lang="es-ES_tradnl" dirty="0"/>
              <a:t>Caracterizar un lenguaje de programación</a:t>
            </a:r>
          </a:p>
          <a:p>
            <a:r>
              <a:rPr lang="es-ES_tradnl" dirty="0"/>
              <a:t>Reconocer los diferentes paradigmas de programación</a:t>
            </a:r>
          </a:p>
          <a:p>
            <a:r>
              <a:rPr lang="es-ES_tradnl" dirty="0"/>
              <a:t>Implementar Interpretes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A1F54-D4EC-CD98-CFA1-50B8D1A1A4A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0E0CE-380D-8456-D893-33CF73FE7FA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383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321559-C8A0-E247-8833-30868D6CB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12344400" y="0"/>
            <a:ext cx="469900" cy="469900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12344400" y="649557"/>
            <a:ext cx="469900" cy="469900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12344400" y="1310966"/>
            <a:ext cx="469900" cy="4699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12966699" y="0"/>
            <a:ext cx="469900" cy="469900"/>
          </a:xfrm>
          <a:prstGeom prst="rect">
            <a:avLst/>
          </a:prstGeom>
          <a:solidFill>
            <a:srgbClr val="E878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12966699" y="649557"/>
            <a:ext cx="469900" cy="469900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12966699" y="1310966"/>
            <a:ext cx="469900" cy="469900"/>
          </a:xfrm>
          <a:prstGeom prst="rect">
            <a:avLst/>
          </a:prstGeom>
          <a:solidFill>
            <a:srgbClr val="D63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13588998" y="0"/>
            <a:ext cx="469900" cy="469900"/>
          </a:xfrm>
          <a:prstGeom prst="rect">
            <a:avLst/>
          </a:prstGeom>
          <a:solidFill>
            <a:srgbClr val="8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13588998" y="649557"/>
            <a:ext cx="469900" cy="469900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13588998" y="1299114"/>
            <a:ext cx="469900" cy="469900"/>
          </a:xfrm>
          <a:prstGeom prst="rect">
            <a:avLst/>
          </a:prstGeom>
          <a:solidFill>
            <a:srgbClr val="4C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14211297" y="0"/>
            <a:ext cx="469900" cy="469900"/>
          </a:xfrm>
          <a:prstGeom prst="rect">
            <a:avLst/>
          </a:prstGeom>
          <a:solidFill>
            <a:srgbClr val="55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14211297" y="649557"/>
            <a:ext cx="469900" cy="469900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14211297" y="1299114"/>
            <a:ext cx="469900" cy="469900"/>
          </a:xfrm>
          <a:prstGeom prst="rect">
            <a:avLst/>
          </a:prstGeom>
          <a:solidFill>
            <a:srgbClr val="25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96"/>
          <p:cNvGrpSpPr/>
          <p:nvPr/>
        </p:nvGrpSpPr>
        <p:grpSpPr>
          <a:xfrm>
            <a:off x="10438167" y="1822804"/>
            <a:ext cx="1111494" cy="744426"/>
            <a:chOff x="6206913" y="761576"/>
            <a:chExt cx="904101" cy="601583"/>
          </a:xfrm>
        </p:grpSpPr>
        <p:sp>
          <p:nvSpPr>
            <p:cNvPr id="155" name="TextBox 154"/>
            <p:cNvSpPr txBox="1"/>
            <p:nvPr/>
          </p:nvSpPr>
          <p:spPr>
            <a:xfrm>
              <a:off x="6261520" y="761576"/>
              <a:ext cx="794884" cy="198976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Cátedra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6206913" y="915464"/>
              <a:ext cx="904101" cy="447695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dirty="0"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9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0%</a:t>
              </a: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10350851" y="3086902"/>
            <a:ext cx="1286121" cy="744427"/>
            <a:chOff x="6135892" y="761576"/>
            <a:chExt cx="1046144" cy="601584"/>
          </a:xfrm>
        </p:grpSpPr>
        <p:sp>
          <p:nvSpPr>
            <p:cNvPr id="153" name="TextBox 152"/>
            <p:cNvSpPr txBox="1"/>
            <p:nvPr/>
          </p:nvSpPr>
          <p:spPr>
            <a:xfrm>
              <a:off x="6261521" y="761576"/>
              <a:ext cx="794884" cy="198976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 dirty="0">
                  <a:solidFill>
                    <a:srgbClr val="FF0000"/>
                  </a:solidFill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Taller</a:t>
              </a: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6135892" y="915464"/>
              <a:ext cx="1046144" cy="447696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dirty="0">
                  <a:solidFill>
                    <a:srgbClr val="FF0000"/>
                  </a:solidFill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1</a:t>
              </a: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Hack" panose="020B0609030202020204" pitchFamily="49" charset="0"/>
                  <a:ea typeface="Hack" panose="020B0609030202020204" pitchFamily="49" charset="0"/>
                  <a:cs typeface="Hack" panose="020B0609030202020204" pitchFamily="49" charset="0"/>
                </a:rPr>
                <a:t>0%</a:t>
              </a: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609600" y="4289866"/>
            <a:ext cx="11198493" cy="1783979"/>
          </a:xfrm>
          <a:prstGeom prst="rect">
            <a:avLst/>
          </a:prstGeom>
          <a:noFill/>
          <a:ln w="6350">
            <a:solidFill>
              <a:schemeClr val="accent5"/>
            </a:solidFill>
            <a:prstDash val="dash"/>
          </a:ln>
        </p:spPr>
        <p:txBody>
          <a:bodyPr wrap="square" lIns="0" tIns="0" rIns="0" bIns="0" rtlCol="0">
            <a:noAutofit/>
          </a:bodyPr>
          <a:lstStyle/>
          <a:p>
            <a:pPr lvl="1"/>
            <a:r>
              <a:rPr lang="es-CL" sz="1600" b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Nota Final Ramo</a:t>
            </a:r>
          </a:p>
          <a:p>
            <a:pPr lvl="1"/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if (NFC &gt;= 4.0 &amp;&amp; NFT1 &gt;= 4.0)</a:t>
            </a:r>
          </a:p>
          <a:p>
            <a:pPr lvl="1"/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	</a:t>
            </a: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promedioFinal = (0.9*</a:t>
            </a:r>
            <a:r>
              <a:rPr lang="es-CL" sz="1600" dirty="0">
                <a:solidFill>
                  <a:srgbClr val="C0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</a:t>
            </a: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NFC</a:t>
            </a:r>
            <a:r>
              <a:rPr lang="es-CL" sz="1600" dirty="0">
                <a:solidFill>
                  <a:srgbClr val="C0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</a:t>
            </a: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+ 0.1*</a:t>
            </a:r>
            <a:r>
              <a:rPr lang="es-CL" sz="1600" dirty="0">
                <a:solidFill>
                  <a:prstClr val="black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</a:t>
            </a: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NFT);</a:t>
            </a:r>
          </a:p>
          <a:p>
            <a:pPr lvl="1"/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else </a:t>
            </a:r>
            <a:r>
              <a:rPr lang="es-CL" sz="1600" dirty="0" err="1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if</a:t>
            </a:r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((NFC &gt;= 3.4 &amp;&amp; NFC &lt; 4.0) || (NFT &gt;= 3.4 &amp;&amp; NFT &lt; 4.0))</a:t>
            </a:r>
          </a:p>
          <a:p>
            <a:pPr lvl="1"/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	</a:t>
            </a:r>
            <a:r>
              <a:rPr lang="es-CL" sz="1600" dirty="0" err="1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debeIrExamenRecuperativo</a:t>
            </a: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();</a:t>
            </a:r>
          </a:p>
          <a:p>
            <a:pPr lvl="1"/>
            <a:r>
              <a:rPr lang="es-CL" sz="1600" dirty="0" err="1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else</a:t>
            </a:r>
            <a:r>
              <a:rPr lang="es-CL" sz="16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 </a:t>
            </a:r>
          </a:p>
          <a:p>
            <a:pPr lvl="1"/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	promedioFinal = min (NFC, NFT);</a:t>
            </a:r>
            <a:endParaRPr lang="es-CL" sz="1600" dirty="0">
              <a:solidFill>
                <a:srgbClr val="FF0000"/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  <a:sym typeface="Wingdings" panose="05000000000000000000" pitchFamily="2" charset="2"/>
            </a:endParaRPr>
          </a:p>
        </p:txBody>
      </p:sp>
      <p:sp>
        <p:nvSpPr>
          <p:cNvPr id="65" name="TextBox 77"/>
          <p:cNvSpPr txBox="1"/>
          <p:nvPr/>
        </p:nvSpPr>
        <p:spPr>
          <a:xfrm>
            <a:off x="609601" y="1505647"/>
            <a:ext cx="9676167" cy="738664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1"/>
            <a:r>
              <a:rPr lang="es-CL" sz="1600" b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sym typeface="Wingdings" panose="05000000000000000000" pitchFamily="2" charset="2"/>
              </a:rPr>
              <a:t>Cátedra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sym typeface="Wingdings" panose="05000000000000000000" pitchFamily="2" charset="2"/>
              </a:rPr>
              <a:t>2 Pruebas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sym typeface="Wingdings" panose="05000000000000000000" pitchFamily="2" charset="2"/>
              </a:rPr>
              <a:t>NFC &lt;Nota Final Cátedra&gt; = 0.4*P1 + 0.6*P2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09600" y="2899987"/>
            <a:ext cx="9586801" cy="1077218"/>
          </a:xfrm>
          <a:prstGeom prst="rect">
            <a:avLst/>
          </a:prstGeom>
          <a:ln>
            <a:solidFill>
              <a:srgbClr val="D63E20"/>
            </a:solidFill>
            <a:prstDash val="dash"/>
          </a:ln>
        </p:spPr>
        <p:txBody>
          <a:bodyPr wrap="square">
            <a:spAutoFit/>
          </a:bodyPr>
          <a:lstStyle/>
          <a:p>
            <a:pPr lvl="1"/>
            <a:r>
              <a:rPr lang="es-CL" sz="1600" b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sym typeface="Wingdings" panose="05000000000000000000" pitchFamily="2" charset="2"/>
              </a:rPr>
              <a:t>Práctico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rgbClr val="FF0000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sym typeface="Wingdings" panose="05000000000000000000" pitchFamily="2" charset="2"/>
              </a:rPr>
              <a:t>NFT &lt;Nota Final Tareas&gt; = (T1 + T2)/2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s-CL" sz="1600" dirty="0">
              <a:solidFill>
                <a:srgbClr val="FF0000"/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  <a:sym typeface="Wingdings" panose="05000000000000000000" pitchFamily="2" charset="2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s-CL" sz="1600" dirty="0">
              <a:solidFill>
                <a:srgbClr val="FF0000"/>
              </a:solidFill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  <a:sym typeface="Wingdings" panose="05000000000000000000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D4BB2-066A-4BB5-D94D-A9F3D95DC4A8}"/>
              </a:ext>
            </a:extLst>
          </p:cNvPr>
          <p:cNvSpPr txBox="1"/>
          <p:nvPr/>
        </p:nvSpPr>
        <p:spPr>
          <a:xfrm>
            <a:off x="609600" y="783156"/>
            <a:ext cx="2178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600" dirty="0"/>
              <a:t>Evaluación</a:t>
            </a:r>
          </a:p>
        </p:txBody>
      </p:sp>
    </p:spTree>
    <p:extLst>
      <p:ext uri="{BB962C8B-B14F-4D97-AF65-F5344CB8AC3E}">
        <p14:creationId xmlns:p14="http://schemas.microsoft.com/office/powerpoint/2010/main" val="33565824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12344400" y="0"/>
            <a:ext cx="469900" cy="469900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12344400" y="649557"/>
            <a:ext cx="469900" cy="469900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12344400" y="1299114"/>
            <a:ext cx="469900" cy="4699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12966699" y="0"/>
            <a:ext cx="469900" cy="469900"/>
          </a:xfrm>
          <a:prstGeom prst="rect">
            <a:avLst/>
          </a:prstGeom>
          <a:solidFill>
            <a:srgbClr val="E878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12966699" y="649557"/>
            <a:ext cx="469900" cy="469900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12966699" y="1299114"/>
            <a:ext cx="469900" cy="469900"/>
          </a:xfrm>
          <a:prstGeom prst="rect">
            <a:avLst/>
          </a:prstGeom>
          <a:solidFill>
            <a:srgbClr val="D63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13588998" y="0"/>
            <a:ext cx="469900" cy="469900"/>
          </a:xfrm>
          <a:prstGeom prst="rect">
            <a:avLst/>
          </a:prstGeom>
          <a:solidFill>
            <a:srgbClr val="8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13588998" y="649557"/>
            <a:ext cx="469900" cy="469900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13588998" y="1299114"/>
            <a:ext cx="469900" cy="469900"/>
          </a:xfrm>
          <a:prstGeom prst="rect">
            <a:avLst/>
          </a:prstGeom>
          <a:solidFill>
            <a:srgbClr val="4C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14211297" y="0"/>
            <a:ext cx="469900" cy="469900"/>
          </a:xfrm>
          <a:prstGeom prst="rect">
            <a:avLst/>
          </a:prstGeom>
          <a:solidFill>
            <a:srgbClr val="55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14211297" y="649557"/>
            <a:ext cx="469900" cy="469900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14211297" y="1299114"/>
            <a:ext cx="469900" cy="469900"/>
          </a:xfrm>
          <a:prstGeom prst="rect">
            <a:avLst/>
          </a:prstGeom>
          <a:solidFill>
            <a:srgbClr val="25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701563" y="588002"/>
            <a:ext cx="4836262" cy="6155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 err="1">
                <a:latin typeface="+mj-lt"/>
              </a:rPr>
              <a:t>Calendario</a:t>
            </a:r>
            <a:r>
              <a:rPr lang="en-US" sz="4000" dirty="0">
                <a:latin typeface="+mj-lt"/>
              </a:rPr>
              <a:t> de </a:t>
            </a:r>
            <a:r>
              <a:rPr lang="en-US" sz="4000" dirty="0" err="1">
                <a:latin typeface="+mj-lt"/>
              </a:rPr>
              <a:t>Pruebas</a:t>
            </a:r>
            <a:endParaRPr lang="en-US" sz="4000" dirty="0">
              <a:latin typeface="+mj-lt"/>
            </a:endParaRPr>
          </a:p>
        </p:txBody>
      </p:sp>
      <p:graphicFrame>
        <p:nvGraphicFramePr>
          <p:cNvPr id="22" name="Table 7">
            <a:extLst>
              <a:ext uri="{FF2B5EF4-FFF2-40B4-BE49-F238E27FC236}">
                <a16:creationId xmlns:a16="http://schemas.microsoft.com/office/drawing/2014/main" id="{1C9EC305-3AEC-5F4F-AF83-EADC77A1C9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063976"/>
              </p:ext>
            </p:extLst>
          </p:nvPr>
        </p:nvGraphicFramePr>
        <p:xfrm>
          <a:off x="1924617" y="2216560"/>
          <a:ext cx="8636000" cy="2394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00">
                  <a:extLst>
                    <a:ext uri="{9D8B030D-6E8A-4147-A177-3AD203B41FA5}">
                      <a16:colId xmlns:a16="http://schemas.microsoft.com/office/drawing/2014/main" val="3632462794"/>
                    </a:ext>
                  </a:extLst>
                </a:gridCol>
                <a:gridCol w="4318000">
                  <a:extLst>
                    <a:ext uri="{9D8B030D-6E8A-4147-A177-3AD203B41FA5}">
                      <a16:colId xmlns:a16="http://schemas.microsoft.com/office/drawing/2014/main" val="2539305589"/>
                    </a:ext>
                  </a:extLst>
                </a:gridCol>
              </a:tblGrid>
              <a:tr h="478933">
                <a:tc>
                  <a:txBody>
                    <a:bodyPr/>
                    <a:lstStyle/>
                    <a:p>
                      <a:r>
                        <a:rPr lang="es-ES_tradnl" dirty="0"/>
                        <a:t>Evaluación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Fecha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672226"/>
                  </a:ext>
                </a:extLst>
              </a:tr>
              <a:tr h="478933">
                <a:tc>
                  <a:txBody>
                    <a:bodyPr/>
                    <a:lstStyle/>
                    <a:p>
                      <a:r>
                        <a:rPr lang="es-ES_tradnl" dirty="0"/>
                        <a:t>Tarea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Viernes 28 de Abril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108702"/>
                  </a:ext>
                </a:extLst>
              </a:tr>
              <a:tr h="478933">
                <a:tc>
                  <a:txBody>
                    <a:bodyPr/>
                    <a:lstStyle/>
                    <a:p>
                      <a:r>
                        <a:rPr lang="es-ES_tradnl" dirty="0"/>
                        <a:t>Prueba Parcial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Lunes 8 de Mayo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015607"/>
                  </a:ext>
                </a:extLst>
              </a:tr>
              <a:tr h="4789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Tarea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Viernes 23 de Junio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94123"/>
                  </a:ext>
                </a:extLst>
              </a:tr>
              <a:tr h="4789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/>
                        <a:t>Prueba Parcial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b="0" noProof="0" dirty="0"/>
                        <a:t>Lunes 3 de Julio</a:t>
                      </a:r>
                      <a:endParaRPr lang="es-ES_tradnl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709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650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DE713-BD18-5E45-88F2-BE823B25D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5365"/>
            <a:ext cx="10972800" cy="316758"/>
          </a:xfrm>
        </p:spPr>
        <p:txBody>
          <a:bodyPr/>
          <a:lstStyle/>
          <a:p>
            <a:r>
              <a:rPr lang="en-US" dirty="0"/>
              <a:t>                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27AA4-F42F-1643-9319-099CD5577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39687"/>
            <a:ext cx="10972800" cy="5185749"/>
          </a:xfrm>
        </p:spPr>
        <p:txBody>
          <a:bodyPr/>
          <a:lstStyle/>
          <a:p>
            <a:r>
              <a:rPr lang="en-US" sz="2000" dirty="0">
                <a:hlinkClick r:id="rId2"/>
              </a:rPr>
              <a:t>http://stackoverflow.com</a:t>
            </a:r>
            <a:r>
              <a:rPr lang="en-US" sz="2000" dirty="0"/>
              <a:t>    (el gran </a:t>
            </a:r>
            <a:r>
              <a:rPr lang="en-US" sz="2000" dirty="0" err="1"/>
              <a:t>foro</a:t>
            </a:r>
            <a:r>
              <a:rPr lang="en-US" sz="2000" dirty="0"/>
              <a:t> de los </a:t>
            </a:r>
            <a:r>
              <a:rPr lang="en-US" sz="2000" dirty="0" err="1"/>
              <a:t>desarrolladores</a:t>
            </a:r>
            <a:r>
              <a:rPr lang="en-US" sz="2000" dirty="0"/>
              <a:t>)</a:t>
            </a:r>
          </a:p>
          <a:p>
            <a:r>
              <a:rPr lang="en-US" sz="2000" b="1" dirty="0">
                <a:hlinkClick r:id="rId3"/>
              </a:rPr>
              <a:t>https://repl.it</a:t>
            </a:r>
            <a:r>
              <a:rPr lang="en-US" sz="2000" b="1" dirty="0"/>
              <a:t> (scheme con </a:t>
            </a:r>
            <a:r>
              <a:rPr lang="en-US" sz="2000" b="1" dirty="0" err="1"/>
              <a:t>muy</a:t>
            </a:r>
            <a:r>
              <a:rPr lang="en-US" sz="2000" b="1" dirty="0"/>
              <a:t> </a:t>
            </a:r>
            <a:r>
              <a:rPr lang="en-US" sz="2000" b="1" dirty="0" err="1"/>
              <a:t>buena</a:t>
            </a:r>
            <a:r>
              <a:rPr lang="en-US" sz="2000" b="1" dirty="0"/>
              <a:t> “user interface”), la </a:t>
            </a:r>
            <a:r>
              <a:rPr lang="en-US" sz="2000" b="1" dirty="0" err="1"/>
              <a:t>usaremos</a:t>
            </a:r>
            <a:r>
              <a:rPr lang="en-US" sz="2000" b="1" dirty="0"/>
              <a:t> </a:t>
            </a:r>
            <a:r>
              <a:rPr lang="en-US" sz="2000" b="1" dirty="0" err="1"/>
              <a:t>en</a:t>
            </a:r>
            <a:r>
              <a:rPr lang="en-US" sz="2000" b="1" dirty="0"/>
              <a:t> el </a:t>
            </a:r>
            <a:r>
              <a:rPr lang="en-US" sz="2000" b="1" dirty="0" err="1"/>
              <a:t>curso</a:t>
            </a:r>
            <a:r>
              <a:rPr lang="en-US" sz="2000" b="1" dirty="0"/>
              <a:t>.</a:t>
            </a:r>
            <a:endParaRPr lang="en-US" sz="2000" dirty="0"/>
          </a:p>
          <a:p>
            <a:r>
              <a:rPr lang="en-US" sz="2400" b="1" dirty="0">
                <a:hlinkClick r:id="rId4"/>
              </a:rPr>
              <a:t>https://racket-lang.org</a:t>
            </a:r>
            <a:r>
              <a:rPr lang="en-US" sz="2400" b="1" dirty="0"/>
              <a:t> (IDE gratis, </a:t>
            </a:r>
            <a:r>
              <a:rPr lang="en-US" sz="2400" b="1" dirty="0" err="1"/>
              <a:t>durante</a:t>
            </a:r>
            <a:r>
              <a:rPr lang="en-US" sz="2400" b="1" dirty="0"/>
              <a:t> la </a:t>
            </a:r>
            <a:r>
              <a:rPr lang="en-US" sz="2400" b="1" dirty="0" err="1"/>
              <a:t>segunda</a:t>
            </a:r>
            <a:r>
              <a:rPr lang="en-US" sz="2400" b="1" dirty="0"/>
              <a:t> </a:t>
            </a:r>
            <a:r>
              <a:rPr lang="en-US" sz="2400" b="1" dirty="0" err="1"/>
              <a:t>prueba</a:t>
            </a:r>
            <a:r>
              <a:rPr lang="en-US" sz="2400" b="1" dirty="0"/>
              <a:t> </a:t>
            </a:r>
            <a:r>
              <a:rPr lang="en-US" sz="2400" b="1" dirty="0" err="1"/>
              <a:t>será</a:t>
            </a:r>
            <a:r>
              <a:rPr lang="en-US" sz="2400" b="1" dirty="0"/>
              <a:t> </a:t>
            </a:r>
            <a:r>
              <a:rPr lang="en-US" sz="2400" b="1" dirty="0" err="1"/>
              <a:t>necesario</a:t>
            </a:r>
            <a:r>
              <a:rPr lang="en-US" sz="2400" b="1" dirty="0"/>
              <a:t>)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2000" dirty="0" err="1"/>
              <a:t>Otros</a:t>
            </a:r>
            <a:r>
              <a:rPr lang="en-US" sz="2000" dirty="0"/>
              <a:t> [fun]: </a:t>
            </a:r>
            <a:r>
              <a:rPr lang="en-US" sz="2000" dirty="0">
                <a:hlinkClick r:id="rId5"/>
              </a:rPr>
              <a:t>https://thedailywtf.com/</a:t>
            </a: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11C3-DED2-4F41-8C41-15938048E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F382D6-3604-BB49-9269-2BD2E9FA5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4DDAB-01AD-CE4D-BD7E-3330CE66A3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9695" y="2891414"/>
            <a:ext cx="5058087" cy="10751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120FFC-CFE4-3747-8A36-6D62D66F4880}"/>
              </a:ext>
            </a:extLst>
          </p:cNvPr>
          <p:cNvSpPr txBox="1"/>
          <p:nvPr/>
        </p:nvSpPr>
        <p:spPr>
          <a:xfrm>
            <a:off x="609600" y="3273454"/>
            <a:ext cx="41617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Un </a:t>
            </a:r>
            <a:r>
              <a:rPr lang="en-US" i="1" dirty="0" err="1"/>
              <a:t>programador</a:t>
            </a:r>
            <a:r>
              <a:rPr lang="en-US" i="1" dirty="0"/>
              <a:t> </a:t>
            </a:r>
            <a:r>
              <a:rPr lang="en-US" i="1" dirty="0" err="1"/>
              <a:t>profesional</a:t>
            </a:r>
            <a:r>
              <a:rPr lang="en-US" i="1" dirty="0"/>
              <a:t> </a:t>
            </a:r>
            <a:r>
              <a:rPr lang="en-US" i="1" dirty="0" err="1"/>
              <a:t>creo</a:t>
            </a:r>
            <a:br>
              <a:rPr lang="en-US" i="1" dirty="0"/>
            </a:br>
            <a:r>
              <a:rPr lang="en-US" i="1" dirty="0"/>
              <a:t>un </a:t>
            </a:r>
            <a:r>
              <a:rPr lang="en-US" i="1" dirty="0" err="1"/>
              <a:t>parche</a:t>
            </a:r>
            <a:r>
              <a:rPr lang="en-US" i="1" dirty="0"/>
              <a:t> para </a:t>
            </a:r>
            <a:r>
              <a:rPr lang="en-US" i="1" dirty="0" err="1"/>
              <a:t>saltarse</a:t>
            </a:r>
            <a:r>
              <a:rPr lang="en-US" i="1" dirty="0"/>
              <a:t> el </a:t>
            </a:r>
            <a:r>
              <a:rPr lang="en-US" i="1" dirty="0" err="1"/>
              <a:t>propio</a:t>
            </a:r>
            <a:r>
              <a:rPr lang="en-US" i="1" dirty="0"/>
              <a:t> </a:t>
            </a:r>
            <a:r>
              <a:rPr lang="en-US" i="1" dirty="0" err="1"/>
              <a:t>chequeo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/>
              <a:t>que </a:t>
            </a:r>
            <a:r>
              <a:rPr lang="en-US" i="1" dirty="0" err="1"/>
              <a:t>él</a:t>
            </a:r>
            <a:r>
              <a:rPr lang="en-US" i="1" dirty="0"/>
              <a:t> </a:t>
            </a:r>
            <a:r>
              <a:rPr lang="en-US" i="1" dirty="0" err="1"/>
              <a:t>hizo</a:t>
            </a:r>
            <a:endParaRPr lang="en-US" i="1" dirty="0"/>
          </a:p>
        </p:txBody>
      </p:sp>
      <p:pic>
        <p:nvPicPr>
          <p:cNvPr id="3074" name="Picture 2" descr="Support for the Scheme programming language">
            <a:extLst>
              <a:ext uri="{FF2B5EF4-FFF2-40B4-BE49-F238E27FC236}">
                <a16:creationId xmlns:a16="http://schemas.microsoft.com/office/drawing/2014/main" id="{FDD00BF9-2507-BE4E-89B2-15C4601E0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6" y="4545495"/>
            <a:ext cx="7764244" cy="199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964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35557-7DDE-9249-ABC2-28D92D0A7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4" y="694056"/>
            <a:ext cx="1174089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Información</a:t>
            </a:r>
            <a:r>
              <a:rPr lang="en-US" dirty="0"/>
              <a:t> de </a:t>
            </a:r>
            <a:r>
              <a:rPr lang="en-US" dirty="0" err="1"/>
              <a:t>Contacto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028B3-39C3-4046-AD3F-B1BA7A2D0FD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50505" y="1149826"/>
            <a:ext cx="10515600" cy="43513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 err="1"/>
              <a:t>Profesor</a:t>
            </a:r>
            <a:r>
              <a:rPr lang="en-US" dirty="0"/>
              <a:t>: Paul Leger (</a:t>
            </a:r>
            <a:r>
              <a:rPr lang="en-US" dirty="0">
                <a:hlinkClick r:id="rId2"/>
              </a:rPr>
              <a:t>pleger@ucn.cl</a:t>
            </a:r>
            <a:r>
              <a:rPr lang="en-US" dirty="0"/>
              <a:t> / </a:t>
            </a:r>
            <a:r>
              <a:rPr lang="en-US" dirty="0">
                <a:hlinkClick r:id="rId3"/>
              </a:rPr>
              <a:t>http://pleger.cl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Ayudante</a:t>
            </a:r>
            <a:r>
              <a:rPr lang="en-US" dirty="0"/>
              <a:t>: Scarlet Tobar (</a:t>
            </a:r>
            <a:r>
              <a:rPr lang="en-US" dirty="0">
                <a:hlinkClick r:id="rId4"/>
              </a:rPr>
              <a:t>scarlet.tobar@alumnos.ucn.cl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Forma de </a:t>
            </a:r>
            <a:r>
              <a:rPr lang="en-US" dirty="0" err="1"/>
              <a:t>comunicación</a:t>
            </a:r>
            <a:r>
              <a:rPr lang="en-US" dirty="0"/>
              <a:t> con </a:t>
            </a:r>
            <a:r>
              <a:rPr lang="en-US" dirty="0" err="1"/>
              <a:t>alumnos</a:t>
            </a:r>
            <a:r>
              <a:rPr lang="en-US" dirty="0"/>
              <a:t>: CAMPUS UCN y EMAIL-UCN</a:t>
            </a:r>
            <a:endParaRPr 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ADC6-583C-594D-8FF6-58C22ECA25B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E7CDA-2E15-1442-B0D6-C30C5094256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fld id="{03206E70-9524-410D-AE9B-78D656EAA14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980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FEB5-63A7-E64B-8ED9-1C8E6479A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647" y="4008855"/>
            <a:ext cx="10972800" cy="1143000"/>
          </a:xfrm>
        </p:spPr>
        <p:txBody>
          <a:bodyPr/>
          <a:lstStyle/>
          <a:p>
            <a:r>
              <a:rPr lang="es-ES_tradnl" dirty="0"/>
              <a:t>PRESENTACIONES       +       REPL     +      RACKET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9B1BB-05FE-0340-870C-175DB24F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B51A6-CF08-477F-B9A7-C4302E1DC0A3}" type="datetime1">
              <a:rPr lang="en-US" smtClean="0"/>
              <a:t>3/17/23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34078-7693-7946-A164-D4FFB217A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7D1DFEC-4C7D-0A47-94C1-3A2829A194FA}"/>
              </a:ext>
            </a:extLst>
          </p:cNvPr>
          <p:cNvSpPr txBox="1">
            <a:spLocks/>
          </p:cNvSpPr>
          <p:nvPr/>
        </p:nvSpPr>
        <p:spPr bwMode="auto">
          <a:xfrm>
            <a:off x="609600" y="421861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s-ES_tradnl" dirty="0"/>
              <a:t>METODOLOGÍA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BE7FE6-0A13-D44D-ABEC-EB508D466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363" y="1838325"/>
            <a:ext cx="3117273" cy="1781538"/>
          </a:xfrm>
          <a:prstGeom prst="rect">
            <a:avLst/>
          </a:prstGeom>
        </p:spPr>
      </p:pic>
      <p:pic>
        <p:nvPicPr>
          <p:cNvPr id="4098" name="Picture 2" descr="Eric Clack's blog: Racket on the Raspberry Pi">
            <a:extLst>
              <a:ext uri="{FF2B5EF4-FFF2-40B4-BE49-F238E27FC236}">
                <a16:creationId xmlns:a16="http://schemas.microsoft.com/office/drawing/2014/main" id="{8B0C1EC0-4C59-6B44-A1DB-2380C1FC1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314" y="1962664"/>
            <a:ext cx="2919734" cy="153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4007D0-FA5D-6B99-F75D-19F77E400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511" y="1962664"/>
            <a:ext cx="3148501" cy="177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00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45AD-D278-9A47-910F-086EC86AD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6696" y="253863"/>
            <a:ext cx="8637104" cy="1325563"/>
          </a:xfrm>
        </p:spPr>
        <p:txBody>
          <a:bodyPr/>
          <a:lstStyle/>
          <a:p>
            <a:r>
              <a:rPr lang="en-US" dirty="0"/>
              <a:t>Código de Honor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B15FC-15B7-E44C-85D5-E7D2FAE0546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fld id="{184B51A6-CF08-477F-B9A7-C4302E1DC0A3}" type="datetime1">
              <a:rPr lang="en-US" smtClean="0"/>
              <a:t>3/17/23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4362E-A611-E444-907D-1F5A3AC425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fld id="{03206E70-9524-410D-AE9B-78D656EAA14D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509CE4-B7A2-DE4D-9AF2-63988B69CE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78"/>
          <a:stretch/>
        </p:blipFill>
        <p:spPr>
          <a:xfrm>
            <a:off x="3002220" y="1046922"/>
            <a:ext cx="5919187" cy="510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96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E52A449-BEA1-4699-3A10-F0474404F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0" y="1269526"/>
            <a:ext cx="7772400" cy="3849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94D82E-6636-2741-A932-2FB45FC7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869" y="672957"/>
            <a:ext cx="10972800" cy="729558"/>
          </a:xfrm>
        </p:spPr>
        <p:txBody>
          <a:bodyPr/>
          <a:lstStyle/>
          <a:p>
            <a:r>
              <a:rPr lang="es-ES_tradnl" dirty="0"/>
              <a:t>Probando </a:t>
            </a:r>
            <a:r>
              <a:rPr lang="es-ES_tradnl" dirty="0" err="1"/>
              <a:t>Repl</a:t>
            </a:r>
            <a:r>
              <a:rPr lang="es-ES_tradnl" dirty="0"/>
              <a:t> con </a:t>
            </a:r>
            <a:r>
              <a:rPr lang="es-ES_tradnl" dirty="0" err="1"/>
              <a:t>Scheme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1E79-341C-5042-B30F-2960A3AB8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778630"/>
            <a:ext cx="10972800" cy="1406413"/>
          </a:xfrm>
        </p:spPr>
        <p:txBody>
          <a:bodyPr/>
          <a:lstStyle/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¿Desean que </a:t>
            </a:r>
            <a:r>
              <a:rPr lang="en-US" sz="1800" dirty="0" err="1"/>
              <a:t>vea</a:t>
            </a:r>
            <a:r>
              <a:rPr lang="en-US" sz="1800" dirty="0"/>
              <a:t>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código</a:t>
            </a:r>
            <a:r>
              <a:rPr lang="en-US" sz="1800" dirty="0"/>
              <a:t>? ¡</a:t>
            </a:r>
            <a:r>
              <a:rPr lang="en-US" sz="1800" dirty="0" err="1"/>
              <a:t>Invitenme</a:t>
            </a:r>
            <a:r>
              <a:rPr lang="en-US" sz="1800" dirty="0"/>
              <a:t> a </a:t>
            </a:r>
            <a:r>
              <a:rPr lang="en-US" sz="1800" dirty="0" err="1"/>
              <a:t>su</a:t>
            </a:r>
            <a:r>
              <a:rPr lang="en-US" sz="1800" dirty="0"/>
              <a:t> Código! (</a:t>
            </a:r>
            <a:r>
              <a:rPr lang="en-US" sz="1800" dirty="0">
                <a:hlinkClick r:id="rId3"/>
              </a:rPr>
              <a:t>http://replit.com</a:t>
            </a:r>
            <a:r>
              <a:rPr lang="en-US" sz="1800" dirty="0"/>
              <a:t> )  </a:t>
            </a:r>
            <a:br>
              <a:rPr lang="en-US" sz="1800" dirty="0"/>
            </a:br>
            <a:r>
              <a:rPr lang="en-US" sz="1800" dirty="0"/>
              <a:t>       O </a:t>
            </a:r>
            <a:r>
              <a:rPr lang="en-US" sz="1800" dirty="0" err="1"/>
              <a:t>usemos</a:t>
            </a:r>
            <a:r>
              <a:rPr lang="en-US" sz="1800" dirty="0"/>
              <a:t> un </a:t>
            </a:r>
            <a:r>
              <a:rPr lang="en-US" sz="1800" dirty="0" err="1"/>
              <a:t>codigo</a:t>
            </a:r>
            <a:r>
              <a:rPr lang="en-US" sz="1800" dirty="0"/>
              <a:t> </a:t>
            </a:r>
            <a:r>
              <a:rPr lang="en-US" sz="1800" dirty="0" err="1"/>
              <a:t>compartido</a:t>
            </a:r>
            <a:r>
              <a:rPr lang="en-US" sz="1800" dirty="0"/>
              <a:t> (</a:t>
            </a:r>
            <a:r>
              <a:rPr lang="en-US" sz="1800" dirty="0">
                <a:hlinkClick r:id="rId4"/>
              </a:rPr>
              <a:t>https://replit.com/join/edqduktmuq-paulleger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dirty="0"/>
              <a:t>  </a:t>
            </a:r>
            <a:br>
              <a:rPr lang="en-US" sz="1800" dirty="0"/>
            </a:br>
            <a:r>
              <a:rPr lang="en-US" sz="1800" dirty="0"/>
              <a:t>¿</a:t>
            </a:r>
            <a:r>
              <a:rPr lang="en-US" sz="1800" dirty="0" err="1"/>
              <a:t>Qué</a:t>
            </a:r>
            <a:r>
              <a:rPr lang="en-US" sz="1800" dirty="0"/>
              <a:t> </a:t>
            </a:r>
            <a:r>
              <a:rPr lang="en-US" sz="1800" dirty="0" err="1"/>
              <a:t>piensas</a:t>
            </a:r>
            <a:r>
              <a:rPr lang="en-US" sz="1800" dirty="0"/>
              <a:t> del </a:t>
            </a:r>
            <a:r>
              <a:rPr lang="en-US" sz="1800" dirty="0" err="1"/>
              <a:t>curso</a:t>
            </a:r>
            <a:r>
              <a:rPr lang="en-US" sz="1800" dirty="0"/>
              <a:t>? </a:t>
            </a:r>
            <a:r>
              <a:rPr lang="en-US" sz="1800" dirty="0">
                <a:hlinkClick r:id="rId5"/>
              </a:rPr>
              <a:t>https://padlet.com/pleger5/ufy2f8z2175p4mji</a:t>
            </a:r>
            <a:r>
              <a:rPr lang="en-US" sz="1800" dirty="0"/>
              <a:t> </a:t>
            </a:r>
            <a:endParaRPr lang="en-US" sz="2400" dirty="0"/>
          </a:p>
          <a:p>
            <a:pPr marL="0" indent="0">
              <a:buNone/>
            </a:pPr>
            <a:endParaRPr lang="es-ES_tradnl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263DB-13C2-054B-B903-9A7FEAE9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B51A6-CF08-477F-B9A7-C4302E1DC0A3}" type="datetime1">
              <a:rPr lang="en-US" smtClean="0"/>
              <a:t>3/17/23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1B950-0BFB-D444-8AAB-47256519D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t>19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FBC0CE-FFCF-D24E-83F6-06A39E5CDDE2}"/>
              </a:ext>
            </a:extLst>
          </p:cNvPr>
          <p:cNvSpPr/>
          <p:nvPr/>
        </p:nvSpPr>
        <p:spPr>
          <a:xfrm>
            <a:off x="7144079" y="1233398"/>
            <a:ext cx="598998" cy="376751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6E0FD9-5D21-8F43-9441-2F8D5C5C50F0}"/>
              </a:ext>
            </a:extLst>
          </p:cNvPr>
          <p:cNvSpPr txBox="1"/>
          <p:nvPr/>
        </p:nvSpPr>
        <p:spPr>
          <a:xfrm>
            <a:off x="8470050" y="1803778"/>
            <a:ext cx="337990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Modifique el código para mostrar:</a:t>
            </a:r>
            <a:br>
              <a:rPr lang="es-ES_tradnl" dirty="0"/>
            </a:br>
            <a:br>
              <a:rPr lang="es-ES_tradnl" dirty="0"/>
            </a:br>
            <a:r>
              <a:rPr lang="es-ES_tradnl" dirty="0"/>
              <a:t>PPPP          L</a:t>
            </a:r>
            <a:br>
              <a:rPr lang="es-ES_tradnl" dirty="0"/>
            </a:br>
            <a:r>
              <a:rPr lang="es-ES_tradnl" dirty="0"/>
              <a:t>P       P        L</a:t>
            </a:r>
            <a:br>
              <a:rPr lang="es-ES_tradnl" dirty="0"/>
            </a:br>
            <a:r>
              <a:rPr lang="es-ES_tradnl" dirty="0"/>
              <a:t>PPPP          L </a:t>
            </a:r>
            <a:br>
              <a:rPr lang="es-ES_tradnl" dirty="0"/>
            </a:br>
            <a:r>
              <a:rPr lang="es-ES_tradnl" dirty="0"/>
              <a:t>P                 L</a:t>
            </a:r>
            <a:br>
              <a:rPr lang="es-ES_tradnl" dirty="0"/>
            </a:br>
            <a:r>
              <a:rPr lang="es-ES_tradnl" dirty="0"/>
              <a:t>P                 L</a:t>
            </a:r>
            <a:br>
              <a:rPr lang="es-ES_tradnl" dirty="0"/>
            </a:br>
            <a:r>
              <a:rPr lang="es-ES_tradnl" dirty="0"/>
              <a:t>P                 LLLLLLLL</a:t>
            </a:r>
          </a:p>
        </p:txBody>
      </p:sp>
    </p:spTree>
    <p:extLst>
      <p:ext uri="{BB962C8B-B14F-4D97-AF65-F5344CB8AC3E}">
        <p14:creationId xmlns:p14="http://schemas.microsoft.com/office/powerpoint/2010/main" val="1545162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2076008-C9F5-EC43-B166-0C1749C3AA84}"/>
              </a:ext>
            </a:extLst>
          </p:cNvPr>
          <p:cNvGrpSpPr/>
          <p:nvPr/>
        </p:nvGrpSpPr>
        <p:grpSpPr>
          <a:xfrm>
            <a:off x="2602706" y="4714876"/>
            <a:ext cx="6986587" cy="1271587"/>
            <a:chOff x="2773868" y="1128713"/>
            <a:chExt cx="6986587" cy="1271587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4B0E60D8-EB4C-B54D-9857-F84A095A64B0}"/>
                </a:ext>
              </a:extLst>
            </p:cNvPr>
            <p:cNvSpPr/>
            <p:nvPr/>
          </p:nvSpPr>
          <p:spPr>
            <a:xfrm>
              <a:off x="2773868" y="1128713"/>
              <a:ext cx="6986587" cy="127158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" name="¿Quién es Paul?">
              <a:extLst>
                <a:ext uri="{FF2B5EF4-FFF2-40B4-BE49-F238E27FC236}">
                  <a16:creationId xmlns:a16="http://schemas.microsoft.com/office/drawing/2014/main" id="{F5BD9C7B-3E20-8D49-A71D-6AA52B9E0A35}"/>
                </a:ext>
              </a:extLst>
            </p:cNvPr>
            <p:cNvSpPr txBox="1">
              <a:spLocks/>
            </p:cNvSpPr>
            <p:nvPr/>
          </p:nvSpPr>
          <p:spPr>
            <a:xfrm>
              <a:off x="3877578" y="1379222"/>
              <a:ext cx="4779169" cy="89743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_tradnl" dirty="0">
                  <a:solidFill>
                    <a:schemeClr val="bg1"/>
                  </a:solidFill>
                </a:rPr>
                <a:t>¿Quién es     ?</a:t>
              </a:r>
            </a:p>
          </p:txBody>
        </p:sp>
        <p:pic>
          <p:nvPicPr>
            <p:cNvPr id="6" name="Imagen 1">
              <a:extLst>
                <a:ext uri="{FF2B5EF4-FFF2-40B4-BE49-F238E27FC236}">
                  <a16:creationId xmlns:a16="http://schemas.microsoft.com/office/drawing/2014/main" id="{256871B8-6762-C84C-874B-15E4B80062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95" r="38523" b="47705"/>
            <a:stretch/>
          </p:blipFill>
          <p:spPr>
            <a:xfrm>
              <a:off x="7352694" y="1494867"/>
              <a:ext cx="507145" cy="666143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80FFB15-A07F-16D4-9175-09AC69696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038" y="529319"/>
            <a:ext cx="4086284" cy="408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235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9B783-31F9-A296-85E4-F08BDE72C8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t>20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CFD6D-D7FC-8432-6811-E052CF38C2E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fld id="{184B51A6-CF08-477F-B9A7-C4302E1DC0A3}" type="datetime1">
              <a:rPr lang="en-US" smtClean="0"/>
              <a:t>3/17/23</a:t>
            </a:fld>
            <a:endParaRPr lang="en-US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776A8DF1-8D66-F45B-0D93-699B6A48D189}"/>
              </a:ext>
            </a:extLst>
          </p:cNvPr>
          <p:cNvSpPr txBox="1">
            <a:spLocks/>
          </p:cNvSpPr>
          <p:nvPr/>
        </p:nvSpPr>
        <p:spPr>
          <a:xfrm>
            <a:off x="970200" y="1514211"/>
            <a:ext cx="102516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s-ES_tradnl" dirty="0"/>
              <a:t>Prueba de Diagnóstico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5BC46A-932C-4FD8-4AB2-6BBBEC4314DB}"/>
              </a:ext>
            </a:extLst>
          </p:cNvPr>
          <p:cNvSpPr txBox="1"/>
          <p:nvPr/>
        </p:nvSpPr>
        <p:spPr>
          <a:xfrm>
            <a:off x="3012758" y="3267194"/>
            <a:ext cx="61664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2800" dirty="0"/>
              <a:t>https://</a:t>
            </a:r>
            <a:r>
              <a:rPr lang="es-ES_tradnl" sz="2800" dirty="0" err="1"/>
              <a:t>forms.gle</a:t>
            </a:r>
            <a:r>
              <a:rPr lang="es-ES_tradnl" sz="2800" dirty="0"/>
              <a:t>/nypFwTcjz13pzfg5A</a:t>
            </a:r>
          </a:p>
        </p:txBody>
      </p:sp>
    </p:spTree>
    <p:extLst>
      <p:ext uri="{BB962C8B-B14F-4D97-AF65-F5344CB8AC3E}">
        <p14:creationId xmlns:p14="http://schemas.microsoft.com/office/powerpoint/2010/main" val="474199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¿Quién Soy?"/>
          <p:cNvSpPr txBox="1">
            <a:spLocks noGrp="1"/>
          </p:cNvSpPr>
          <p:nvPr>
            <p:ph type="title"/>
          </p:nvPr>
        </p:nvSpPr>
        <p:spPr>
          <a:xfrm>
            <a:off x="516903" y="823511"/>
            <a:ext cx="10251600" cy="888191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pPr algn="l"/>
            <a:r>
              <a:rPr lang="en-US" sz="3733" dirty="0"/>
              <a:t>Paul Leger</a:t>
            </a:r>
          </a:p>
        </p:txBody>
      </p:sp>
      <p:sp>
        <p:nvSpPr>
          <p:cNvPr id="143" name="Ingeniero en Computación, Universidad de La Serena, Chile…"/>
          <p:cNvSpPr txBox="1">
            <a:spLocks noGrp="1"/>
          </p:cNvSpPr>
          <p:nvPr>
            <p:ph type="body" idx="1"/>
          </p:nvPr>
        </p:nvSpPr>
        <p:spPr>
          <a:xfrm>
            <a:off x="292991" y="1755823"/>
            <a:ext cx="6021687" cy="4948237"/>
          </a:xfrm>
          <a:prstGeom prst="rect">
            <a:avLst/>
          </a:prstGeom>
        </p:spPr>
        <p:txBody>
          <a:bodyPr/>
          <a:lstStyle/>
          <a:p>
            <a:pPr marL="250003" indent="-250003">
              <a:buSzPct val="75000"/>
              <a:buFont typeface="Helvetica Neue"/>
              <a:buChar char="•"/>
              <a:defRPr sz="2500"/>
            </a:pPr>
            <a:r>
              <a:rPr lang="es-ES_tradnl" sz="1600" b="1" dirty="0"/>
              <a:t>Ingeniero en Computación</a:t>
            </a:r>
            <a:r>
              <a:rPr lang="es-ES_tradnl" sz="1600" dirty="0"/>
              <a:t>, </a:t>
            </a:r>
            <a:br>
              <a:rPr lang="es-ES_tradnl" sz="1600" dirty="0"/>
            </a:br>
            <a:r>
              <a:rPr lang="es-ES_tradnl" sz="1600" dirty="0"/>
              <a:t>Universidad de La Serena, Chile</a:t>
            </a:r>
          </a:p>
          <a:p>
            <a:pPr marL="250003" indent="-250003">
              <a:buSzPct val="75000"/>
              <a:buFont typeface="Helvetica Neue"/>
              <a:buChar char="•"/>
              <a:defRPr sz="2500"/>
            </a:pPr>
            <a:endParaRPr lang="es-ES_tradnl" sz="1600" dirty="0"/>
          </a:p>
          <a:p>
            <a:pPr marL="214289" indent="-214289">
              <a:buSzPct val="75000"/>
              <a:buFont typeface="Helvetica Neue"/>
              <a:buChar char="•"/>
              <a:defRPr sz="2500"/>
            </a:pPr>
            <a:r>
              <a:rPr lang="es-ES_tradnl" sz="1600" dirty="0"/>
              <a:t> </a:t>
            </a:r>
            <a:r>
              <a:rPr lang="es-ES_tradnl" sz="1600" b="1" dirty="0"/>
              <a:t>Doctorado en Ciencias de la Computación, </a:t>
            </a:r>
            <a:br>
              <a:rPr lang="es-ES_tradnl" sz="1600" dirty="0"/>
            </a:br>
            <a:r>
              <a:rPr lang="es-ES_tradnl" sz="1600" dirty="0"/>
              <a:t> Universidad de Chile, Chile</a:t>
            </a:r>
            <a:br>
              <a:rPr lang="es-ES_tradnl" sz="1600" dirty="0"/>
            </a:br>
            <a:r>
              <a:rPr lang="es-ES_tradnl" sz="1600" dirty="0"/>
              <a:t>  </a:t>
            </a:r>
            <a:r>
              <a:rPr lang="es-ES_tradnl" sz="1600" i="1" dirty="0">
                <a:latin typeface="Calibri" panose="020F0502020204030204" pitchFamily="34" charset="0"/>
                <a:cs typeface="Calibri" panose="020F0502020204030204" pitchFamily="34" charset="0"/>
              </a:rPr>
              <a:t>Á</a:t>
            </a:r>
            <a:r>
              <a:rPr lang="es-ES_tradnl" sz="1600" i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rea: </a:t>
            </a:r>
            <a:r>
              <a:rPr lang="es-ES_tradnl" sz="1600" b="1" dirty="0"/>
              <a:t>Lenguajes de Programación, ingeniería de software</a:t>
            </a:r>
          </a:p>
          <a:p>
            <a:pPr marL="0" indent="0">
              <a:buSzPct val="75000"/>
              <a:buNone/>
              <a:defRPr sz="2500"/>
            </a:pPr>
            <a:endParaRPr lang="es-ES_tradnl" sz="1400" i="1" dirty="0"/>
          </a:p>
          <a:p>
            <a:pPr marL="223218" indent="-223218">
              <a:buSzPct val="75000"/>
              <a:buFont typeface="Helvetica Neue"/>
              <a:buChar char="•"/>
              <a:defRPr sz="2400"/>
            </a:pPr>
            <a:r>
              <a:rPr lang="es-ES_tradnl" sz="1600" b="1" dirty="0"/>
              <a:t>Profesor Asociado</a:t>
            </a:r>
            <a:r>
              <a:rPr lang="es-ES_tradnl" sz="1600" dirty="0"/>
              <a:t>, </a:t>
            </a:r>
            <a:br>
              <a:rPr lang="es-ES_tradnl" sz="1600" dirty="0"/>
            </a:br>
            <a:r>
              <a:rPr lang="es-ES_tradnl" sz="1600" dirty="0"/>
              <a:t> Universidad Católica del Norte, Chile</a:t>
            </a:r>
          </a:p>
          <a:p>
            <a:pPr marL="223218" indent="-223218">
              <a:buSzPct val="75000"/>
              <a:buFont typeface="Helvetica Neue"/>
              <a:buChar char="•"/>
              <a:defRPr sz="2400"/>
            </a:pPr>
            <a:endParaRPr lang="es-ES_tradnl" sz="1600" dirty="0"/>
          </a:p>
          <a:p>
            <a:pPr marL="223218" indent="-223218">
              <a:buSzPct val="75000"/>
              <a:buFont typeface="Helvetica Neue"/>
              <a:buChar char="•"/>
              <a:defRPr sz="2400"/>
            </a:pPr>
            <a:r>
              <a:rPr lang="es-ES_tradnl" sz="1600" b="1" dirty="0"/>
              <a:t>Director</a:t>
            </a:r>
          </a:p>
          <a:p>
            <a:pPr marL="0" indent="0">
              <a:buSzPct val="75000"/>
              <a:buNone/>
              <a:defRPr sz="2400"/>
            </a:pPr>
            <a:r>
              <a:rPr lang="es-ES_tradnl" sz="1600" dirty="0"/>
              <a:t>     Sociedad Chilena de la Computación	</a:t>
            </a:r>
          </a:p>
          <a:p>
            <a:pPr marL="0" indent="0">
              <a:buSzPct val="75000"/>
              <a:buNone/>
              <a:defRPr sz="2400"/>
            </a:pPr>
            <a:endParaRPr lang="es-ES_tradnl" sz="1600" dirty="0"/>
          </a:p>
          <a:p>
            <a:pPr marL="214289" indent="-214289">
              <a:buSzPct val="75000"/>
              <a:buFont typeface="Helvetica Neue"/>
              <a:buChar char="•"/>
              <a:defRPr sz="2500"/>
            </a:pPr>
            <a:r>
              <a:rPr lang="es-ES_tradnl" sz="1600" b="1" dirty="0"/>
              <a:t>Estadías de investigación</a:t>
            </a:r>
          </a:p>
          <a:p>
            <a:pPr marL="0" indent="0">
              <a:lnSpc>
                <a:spcPct val="100000"/>
              </a:lnSpc>
              <a:buSzPct val="75000"/>
              <a:buNone/>
              <a:defRPr sz="2500"/>
            </a:pPr>
            <a:r>
              <a:rPr lang="es-ES_tradnl" sz="1600" dirty="0"/>
              <a:t>    - </a:t>
            </a:r>
            <a:r>
              <a:rPr lang="es-ES_tradnl" sz="1600" dirty="0" err="1"/>
              <a:t>Technology</a:t>
            </a:r>
            <a:r>
              <a:rPr lang="es-ES_tradnl" sz="1600" dirty="0"/>
              <a:t> </a:t>
            </a:r>
            <a:r>
              <a:rPr lang="es-ES_tradnl" sz="1600" dirty="0" err="1"/>
              <a:t>Institute</a:t>
            </a:r>
            <a:r>
              <a:rPr lang="es-ES_tradnl" sz="1600" dirty="0"/>
              <a:t> of </a:t>
            </a:r>
            <a:r>
              <a:rPr lang="es-ES_tradnl" sz="1600" dirty="0" err="1"/>
              <a:t>Tokyo</a:t>
            </a:r>
            <a:r>
              <a:rPr lang="es-ES_tradnl" sz="1600" dirty="0"/>
              <a:t>, Japón</a:t>
            </a:r>
            <a:br>
              <a:rPr lang="es-ES_tradnl" sz="1600" dirty="0"/>
            </a:br>
            <a:r>
              <a:rPr lang="es-ES_tradnl" sz="1600" dirty="0"/>
              <a:t>   -  </a:t>
            </a:r>
            <a:r>
              <a:rPr lang="es-ES_tradnl" sz="1600" dirty="0" err="1"/>
              <a:t>Ecole</a:t>
            </a:r>
            <a:r>
              <a:rPr lang="es-ES_tradnl" sz="1600" dirty="0"/>
              <a:t> des Mines, Francia</a:t>
            </a:r>
            <a:br>
              <a:rPr lang="es-ES_tradnl" sz="1600" dirty="0"/>
            </a:br>
            <a:r>
              <a:rPr lang="es-ES_tradnl" sz="1600" dirty="0"/>
              <a:t>   -  </a:t>
            </a:r>
            <a:r>
              <a:rPr lang="es-ES_tradnl" sz="1600" dirty="0" err="1"/>
              <a:t>Shibaura</a:t>
            </a:r>
            <a:r>
              <a:rPr lang="es-ES_tradnl" sz="1600" dirty="0"/>
              <a:t> </a:t>
            </a:r>
            <a:r>
              <a:rPr lang="es-ES_tradnl" sz="1600" dirty="0" err="1"/>
              <a:t>Institute</a:t>
            </a:r>
            <a:r>
              <a:rPr lang="es-ES_tradnl" sz="1600" dirty="0"/>
              <a:t> of </a:t>
            </a:r>
            <a:r>
              <a:rPr lang="es-ES_tradnl" sz="1600" dirty="0" err="1"/>
              <a:t>Technology</a:t>
            </a:r>
            <a:r>
              <a:rPr lang="es-ES_tradnl" sz="1600" dirty="0"/>
              <a:t>, Japón</a:t>
            </a:r>
            <a:br>
              <a:rPr lang="es-ES_tradnl" sz="1600" dirty="0"/>
            </a:br>
            <a:r>
              <a:rPr lang="es-ES_tradnl" sz="1600" dirty="0"/>
              <a:t>   - Universidad del Cauca, Colombia</a:t>
            </a:r>
          </a:p>
          <a:p>
            <a:pPr marL="0" indent="0">
              <a:lnSpc>
                <a:spcPct val="100000"/>
              </a:lnSpc>
              <a:buSzPct val="75000"/>
              <a:buNone/>
              <a:defRPr sz="2500"/>
            </a:pPr>
            <a:r>
              <a:rPr lang="es-ES_tradnl" sz="1600" dirty="0"/>
              <a:t>   - Universidad de los Andes, Colombia</a:t>
            </a:r>
          </a:p>
          <a:p>
            <a:pPr marL="0" indent="0">
              <a:lnSpc>
                <a:spcPct val="100000"/>
              </a:lnSpc>
              <a:buSzPct val="75000"/>
              <a:buNone/>
              <a:defRPr sz="2500"/>
            </a:pPr>
            <a:endParaRPr lang="es-ES_tradnl" sz="1600" dirty="0"/>
          </a:p>
          <a:p>
            <a:pPr marL="0" indent="0">
              <a:lnSpc>
                <a:spcPct val="100000"/>
              </a:lnSpc>
              <a:buSzPct val="75000"/>
              <a:buNone/>
              <a:defRPr sz="2500"/>
            </a:pPr>
            <a:endParaRPr lang="es-ES_tradnl" sz="1600" dirty="0"/>
          </a:p>
        </p:txBody>
      </p:sp>
      <p:sp>
        <p:nvSpPr>
          <p:cNvPr id="156" name="Slide Number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7733" tIns="67733" rIns="67733" bIns="67733">
            <a:spAutoFit/>
          </a:bodyPr>
          <a:lstStyle>
            <a:defPPr marL="0" marR="0" indent="0" algn="l" defTabSz="121917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 Neue"/>
              </a:defRPr>
            </a:lvl1pPr>
            <a:lvl2pPr marL="0" marR="0" indent="457189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914377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1371566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1828754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5pPr>
            <a:lvl6pPr marL="0" marR="0" indent="2285943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6pPr>
            <a:lvl7pPr marL="0" marR="0" indent="2743131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7pPr>
            <a:lvl8pPr marL="0" marR="0" indent="3200320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8pPr>
            <a:lvl9pPr marL="0" marR="0" indent="3657509" algn="l" defTabSz="778914" rtl="0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 kumimoji="0" sz="186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fld id="{86CB4B4D-7CA3-9044-876B-883B54F8677D}" type="slidenum">
              <a:rPr lang="en-US" smtClean="0"/>
              <a:pPr/>
              <a:t>3</a:t>
            </a:fld>
            <a:endParaRPr/>
          </a:p>
        </p:txBody>
      </p:sp>
      <p:sp>
        <p:nvSpPr>
          <p:cNvPr id="23" name="Slide Number Placeholder 7">
            <a:extLst>
              <a:ext uri="{FF2B5EF4-FFF2-40B4-BE49-F238E27FC236}">
                <a16:creationId xmlns:a16="http://schemas.microsoft.com/office/drawing/2014/main" id="{EED4E1C1-5DF9-3B46-BBBC-9631DB732938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76088" y="6369050"/>
            <a:ext cx="315912" cy="365125"/>
          </a:xfrm>
          <a:prstGeom prst="rect">
            <a:avLst/>
          </a:prstGeom>
        </p:spPr>
        <p:txBody>
          <a:bodyPr/>
          <a:lstStyle/>
          <a:p>
            <a:fld id="{00000000-1234-1234-1234-123412341234}" type="slidenum">
              <a:rPr lang="es" smtClean="0"/>
              <a:pPr/>
              <a:t>3</a:t>
            </a:fld>
            <a:endParaRPr lang="es" dirty="0"/>
          </a:p>
        </p:txBody>
      </p:sp>
      <p:pic>
        <p:nvPicPr>
          <p:cNvPr id="144" name="image4.png" descr="image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39953" y="2625413"/>
            <a:ext cx="941088" cy="9410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5.png" descr="image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371" y="4694773"/>
            <a:ext cx="485448" cy="5656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989" y="1585528"/>
            <a:ext cx="843017" cy="8430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age" descr="Image"/>
          <p:cNvPicPr>
            <a:picLocks noChangeAspect="1"/>
          </p:cNvPicPr>
          <p:nvPr/>
        </p:nvPicPr>
        <p:blipFill>
          <a:blip r:embed="rId6"/>
          <a:srcRect l="20508" t="131" r="20508" b="131"/>
          <a:stretch>
            <a:fillRect/>
          </a:stretch>
        </p:blipFill>
        <p:spPr>
          <a:xfrm>
            <a:off x="8503400" y="1571067"/>
            <a:ext cx="2119747" cy="4559685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Oval"/>
          <p:cNvSpPr/>
          <p:nvPr/>
        </p:nvSpPr>
        <p:spPr>
          <a:xfrm>
            <a:off x="9222115" y="2853297"/>
            <a:ext cx="307487" cy="284737"/>
          </a:xfrm>
          <a:prstGeom prst="ellipse">
            <a:avLst/>
          </a:prstGeom>
          <a:blipFill>
            <a:blip r:embed="rId7"/>
          </a:blipFill>
          <a:ln w="12700">
            <a:miter lim="400000"/>
          </a:ln>
        </p:spPr>
        <p:txBody>
          <a:bodyPr lIns="35719" tIns="35719" rIns="35719" bIns="35719" anchor="ctr"/>
          <a:lstStyle/>
          <a:p>
            <a:pPr>
              <a:defRPr sz="2700">
                <a:solidFill>
                  <a:srgbClr val="FFFFFF"/>
                </a:solidFill>
              </a:defRPr>
            </a:pPr>
            <a:endParaRPr sz="1899"/>
          </a:p>
        </p:txBody>
      </p:sp>
      <p:sp>
        <p:nvSpPr>
          <p:cNvPr id="149" name="Oval"/>
          <p:cNvSpPr/>
          <p:nvPr/>
        </p:nvSpPr>
        <p:spPr>
          <a:xfrm>
            <a:off x="9310171" y="3327480"/>
            <a:ext cx="307487" cy="284737"/>
          </a:xfrm>
          <a:prstGeom prst="ellipse">
            <a:avLst/>
          </a:prstGeom>
          <a:blipFill>
            <a:blip r:embed="rId8"/>
          </a:blipFill>
          <a:ln w="12700">
            <a:miter lim="400000"/>
          </a:ln>
        </p:spPr>
        <p:txBody>
          <a:bodyPr lIns="35719" tIns="35719" rIns="35719" bIns="35719" anchor="ctr"/>
          <a:lstStyle/>
          <a:p>
            <a:pPr>
              <a:defRPr sz="2700">
                <a:solidFill>
                  <a:srgbClr val="FFFFFF"/>
                </a:solidFill>
              </a:defRPr>
            </a:pPr>
            <a:endParaRPr sz="1899"/>
          </a:p>
        </p:txBody>
      </p:sp>
      <p:sp>
        <p:nvSpPr>
          <p:cNvPr id="150" name="Line"/>
          <p:cNvSpPr/>
          <p:nvPr/>
        </p:nvSpPr>
        <p:spPr>
          <a:xfrm>
            <a:off x="7977311" y="3274171"/>
            <a:ext cx="1397576" cy="164933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sp>
        <p:nvSpPr>
          <p:cNvPr id="151" name="Line"/>
          <p:cNvSpPr/>
          <p:nvPr/>
        </p:nvSpPr>
        <p:spPr>
          <a:xfrm>
            <a:off x="8180304" y="2261325"/>
            <a:ext cx="1145547" cy="678504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sp>
        <p:nvSpPr>
          <p:cNvPr id="152" name="Line"/>
          <p:cNvSpPr/>
          <p:nvPr/>
        </p:nvSpPr>
        <p:spPr>
          <a:xfrm flipH="1">
            <a:off x="5494646" y="5103727"/>
            <a:ext cx="767101" cy="193093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9"/>
          <a:srcRect r="15858"/>
          <a:stretch>
            <a:fillRect/>
          </a:stretch>
        </p:blipFill>
        <p:spPr>
          <a:xfrm>
            <a:off x="4823935" y="4914706"/>
            <a:ext cx="707957" cy="6777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" y="0"/>
                </a:moveTo>
                <a:cubicBezTo>
                  <a:pt x="9" y="0"/>
                  <a:pt x="0" y="3622"/>
                  <a:pt x="0" y="10796"/>
                </a:cubicBezTo>
                <a:cubicBezTo>
                  <a:pt x="0" y="17969"/>
                  <a:pt x="9" y="21600"/>
                  <a:pt x="34" y="21600"/>
                </a:cubicBezTo>
                <a:cubicBezTo>
                  <a:pt x="59" y="21600"/>
                  <a:pt x="77" y="17969"/>
                  <a:pt x="77" y="10796"/>
                </a:cubicBezTo>
                <a:cubicBezTo>
                  <a:pt x="77" y="3622"/>
                  <a:pt x="59" y="0"/>
                  <a:pt x="34" y="0"/>
                </a:cubicBezTo>
                <a:close/>
                <a:moveTo>
                  <a:pt x="17190" y="1610"/>
                </a:moveTo>
                <a:cubicBezTo>
                  <a:pt x="17177" y="1715"/>
                  <a:pt x="17202" y="1857"/>
                  <a:pt x="17249" y="1912"/>
                </a:cubicBezTo>
                <a:cubicBezTo>
                  <a:pt x="17279" y="1946"/>
                  <a:pt x="17300" y="1995"/>
                  <a:pt x="17300" y="2028"/>
                </a:cubicBezTo>
                <a:cubicBezTo>
                  <a:pt x="17300" y="2060"/>
                  <a:pt x="17312" y="2102"/>
                  <a:pt x="17326" y="2116"/>
                </a:cubicBezTo>
                <a:cubicBezTo>
                  <a:pt x="17361" y="2153"/>
                  <a:pt x="17393" y="2151"/>
                  <a:pt x="17471" y="2090"/>
                </a:cubicBezTo>
                <a:cubicBezTo>
                  <a:pt x="17534" y="2039"/>
                  <a:pt x="17530" y="2027"/>
                  <a:pt x="17420" y="1912"/>
                </a:cubicBezTo>
                <a:cubicBezTo>
                  <a:pt x="17355" y="1844"/>
                  <a:pt x="17306" y="1771"/>
                  <a:pt x="17317" y="1752"/>
                </a:cubicBezTo>
                <a:cubicBezTo>
                  <a:pt x="17329" y="1733"/>
                  <a:pt x="17308" y="1684"/>
                  <a:pt x="17266" y="1645"/>
                </a:cubicBezTo>
                <a:cubicBezTo>
                  <a:pt x="17225" y="1606"/>
                  <a:pt x="17192" y="1590"/>
                  <a:pt x="17190" y="1610"/>
                </a:cubicBezTo>
                <a:close/>
                <a:moveTo>
                  <a:pt x="18041" y="1654"/>
                </a:moveTo>
                <a:cubicBezTo>
                  <a:pt x="18004" y="1642"/>
                  <a:pt x="17917" y="1645"/>
                  <a:pt x="17854" y="1663"/>
                </a:cubicBezTo>
                <a:cubicBezTo>
                  <a:pt x="17693" y="1708"/>
                  <a:pt x="17648" y="1936"/>
                  <a:pt x="17735" y="2259"/>
                </a:cubicBezTo>
                <a:cubicBezTo>
                  <a:pt x="17816" y="2562"/>
                  <a:pt x="17810" y="2758"/>
                  <a:pt x="17718" y="2970"/>
                </a:cubicBezTo>
                <a:cubicBezTo>
                  <a:pt x="17672" y="3074"/>
                  <a:pt x="17650" y="3232"/>
                  <a:pt x="17650" y="3361"/>
                </a:cubicBezTo>
                <a:cubicBezTo>
                  <a:pt x="17650" y="3548"/>
                  <a:pt x="17639" y="3581"/>
                  <a:pt x="17564" y="3610"/>
                </a:cubicBezTo>
                <a:cubicBezTo>
                  <a:pt x="17362" y="3691"/>
                  <a:pt x="17311" y="3868"/>
                  <a:pt x="17403" y="4171"/>
                </a:cubicBezTo>
                <a:cubicBezTo>
                  <a:pt x="17432" y="4268"/>
                  <a:pt x="17333" y="4446"/>
                  <a:pt x="17249" y="4446"/>
                </a:cubicBezTo>
                <a:cubicBezTo>
                  <a:pt x="17218" y="4446"/>
                  <a:pt x="17154" y="4429"/>
                  <a:pt x="17113" y="4402"/>
                </a:cubicBezTo>
                <a:cubicBezTo>
                  <a:pt x="17055" y="4364"/>
                  <a:pt x="17029" y="4356"/>
                  <a:pt x="16994" y="4393"/>
                </a:cubicBezTo>
                <a:cubicBezTo>
                  <a:pt x="16958" y="4430"/>
                  <a:pt x="16910" y="4416"/>
                  <a:pt x="16790" y="4313"/>
                </a:cubicBezTo>
                <a:cubicBezTo>
                  <a:pt x="16667" y="4208"/>
                  <a:pt x="16619" y="4189"/>
                  <a:pt x="16551" y="4215"/>
                </a:cubicBezTo>
                <a:cubicBezTo>
                  <a:pt x="16444" y="4256"/>
                  <a:pt x="16442" y="4379"/>
                  <a:pt x="16543" y="4526"/>
                </a:cubicBezTo>
                <a:lnTo>
                  <a:pt x="16619" y="4633"/>
                </a:lnTo>
                <a:lnTo>
                  <a:pt x="16526" y="4722"/>
                </a:lnTo>
                <a:cubicBezTo>
                  <a:pt x="16434" y="4812"/>
                  <a:pt x="16312" y="4897"/>
                  <a:pt x="16202" y="4944"/>
                </a:cubicBezTo>
                <a:cubicBezTo>
                  <a:pt x="16171" y="4958"/>
                  <a:pt x="16104" y="4987"/>
                  <a:pt x="16057" y="5007"/>
                </a:cubicBezTo>
                <a:cubicBezTo>
                  <a:pt x="15991" y="5034"/>
                  <a:pt x="15972" y="5075"/>
                  <a:pt x="15972" y="5184"/>
                </a:cubicBezTo>
                <a:cubicBezTo>
                  <a:pt x="15972" y="5262"/>
                  <a:pt x="15944" y="5365"/>
                  <a:pt x="15913" y="5416"/>
                </a:cubicBezTo>
                <a:cubicBezTo>
                  <a:pt x="15858" y="5502"/>
                  <a:pt x="15869" y="5511"/>
                  <a:pt x="16032" y="5691"/>
                </a:cubicBezTo>
                <a:cubicBezTo>
                  <a:pt x="16126" y="5795"/>
                  <a:pt x="16202" y="5908"/>
                  <a:pt x="16202" y="5940"/>
                </a:cubicBezTo>
                <a:cubicBezTo>
                  <a:pt x="16202" y="5972"/>
                  <a:pt x="16154" y="6084"/>
                  <a:pt x="16100" y="6180"/>
                </a:cubicBezTo>
                <a:cubicBezTo>
                  <a:pt x="15992" y="6373"/>
                  <a:pt x="16000" y="6553"/>
                  <a:pt x="16117" y="6625"/>
                </a:cubicBezTo>
                <a:cubicBezTo>
                  <a:pt x="16207" y="6680"/>
                  <a:pt x="16258" y="6676"/>
                  <a:pt x="16313" y="6607"/>
                </a:cubicBezTo>
                <a:cubicBezTo>
                  <a:pt x="16339" y="6574"/>
                  <a:pt x="16386" y="6554"/>
                  <a:pt x="16415" y="6554"/>
                </a:cubicBezTo>
                <a:cubicBezTo>
                  <a:pt x="16444" y="6554"/>
                  <a:pt x="16466" y="6516"/>
                  <a:pt x="16466" y="6474"/>
                </a:cubicBezTo>
                <a:cubicBezTo>
                  <a:pt x="16466" y="6305"/>
                  <a:pt x="16796" y="6186"/>
                  <a:pt x="16934" y="6305"/>
                </a:cubicBezTo>
                <a:cubicBezTo>
                  <a:pt x="16966" y="6332"/>
                  <a:pt x="17011" y="6315"/>
                  <a:pt x="17088" y="6251"/>
                </a:cubicBezTo>
                <a:lnTo>
                  <a:pt x="17198" y="6163"/>
                </a:lnTo>
                <a:lnTo>
                  <a:pt x="17036" y="6038"/>
                </a:lnTo>
                <a:cubicBezTo>
                  <a:pt x="16945" y="5969"/>
                  <a:pt x="16869" y="5889"/>
                  <a:pt x="16866" y="5869"/>
                </a:cubicBezTo>
                <a:cubicBezTo>
                  <a:pt x="16864" y="5849"/>
                  <a:pt x="16852" y="5820"/>
                  <a:pt x="16849" y="5798"/>
                </a:cubicBezTo>
                <a:cubicBezTo>
                  <a:pt x="16847" y="5776"/>
                  <a:pt x="16831" y="5759"/>
                  <a:pt x="16815" y="5762"/>
                </a:cubicBezTo>
                <a:cubicBezTo>
                  <a:pt x="16778" y="5771"/>
                  <a:pt x="16663" y="5724"/>
                  <a:pt x="16543" y="5656"/>
                </a:cubicBezTo>
                <a:cubicBezTo>
                  <a:pt x="16422" y="5587"/>
                  <a:pt x="16400" y="5343"/>
                  <a:pt x="16509" y="5282"/>
                </a:cubicBezTo>
                <a:cubicBezTo>
                  <a:pt x="16664" y="5196"/>
                  <a:pt x="16791" y="5264"/>
                  <a:pt x="16951" y="5540"/>
                </a:cubicBezTo>
                <a:cubicBezTo>
                  <a:pt x="16993" y="5612"/>
                  <a:pt x="16992" y="5613"/>
                  <a:pt x="17096" y="5513"/>
                </a:cubicBezTo>
                <a:cubicBezTo>
                  <a:pt x="17156" y="5456"/>
                  <a:pt x="17289" y="5367"/>
                  <a:pt x="17386" y="5309"/>
                </a:cubicBezTo>
                <a:cubicBezTo>
                  <a:pt x="17532" y="5221"/>
                  <a:pt x="17581" y="5204"/>
                  <a:pt x="17667" y="5238"/>
                </a:cubicBezTo>
                <a:cubicBezTo>
                  <a:pt x="17774" y="5280"/>
                  <a:pt x="17982" y="5434"/>
                  <a:pt x="18143" y="5585"/>
                </a:cubicBezTo>
                <a:cubicBezTo>
                  <a:pt x="18196" y="5633"/>
                  <a:pt x="18360" y="5737"/>
                  <a:pt x="18509" y="5816"/>
                </a:cubicBezTo>
                <a:cubicBezTo>
                  <a:pt x="18658" y="5894"/>
                  <a:pt x="18804" y="5995"/>
                  <a:pt x="18841" y="6038"/>
                </a:cubicBezTo>
                <a:cubicBezTo>
                  <a:pt x="18879" y="6081"/>
                  <a:pt x="18935" y="6118"/>
                  <a:pt x="18961" y="6118"/>
                </a:cubicBezTo>
                <a:cubicBezTo>
                  <a:pt x="19014" y="6118"/>
                  <a:pt x="19088" y="5917"/>
                  <a:pt x="19088" y="5780"/>
                </a:cubicBezTo>
                <a:cubicBezTo>
                  <a:pt x="19088" y="5731"/>
                  <a:pt x="19118" y="5623"/>
                  <a:pt x="19148" y="5549"/>
                </a:cubicBezTo>
                <a:cubicBezTo>
                  <a:pt x="19209" y="5396"/>
                  <a:pt x="19582" y="5005"/>
                  <a:pt x="19761" y="4909"/>
                </a:cubicBezTo>
                <a:cubicBezTo>
                  <a:pt x="19867" y="4851"/>
                  <a:pt x="19895" y="4848"/>
                  <a:pt x="19991" y="4900"/>
                </a:cubicBezTo>
                <a:cubicBezTo>
                  <a:pt x="20108" y="4963"/>
                  <a:pt x="20323" y="4984"/>
                  <a:pt x="20289" y="4926"/>
                </a:cubicBezTo>
                <a:cubicBezTo>
                  <a:pt x="20277" y="4907"/>
                  <a:pt x="20293" y="4872"/>
                  <a:pt x="20323" y="4846"/>
                </a:cubicBezTo>
                <a:cubicBezTo>
                  <a:pt x="20365" y="4810"/>
                  <a:pt x="20385" y="4817"/>
                  <a:pt x="20417" y="4873"/>
                </a:cubicBezTo>
                <a:cubicBezTo>
                  <a:pt x="20447" y="4927"/>
                  <a:pt x="20469" y="4929"/>
                  <a:pt x="20493" y="4891"/>
                </a:cubicBezTo>
                <a:cubicBezTo>
                  <a:pt x="20566" y="4776"/>
                  <a:pt x="20783" y="4642"/>
                  <a:pt x="20902" y="4642"/>
                </a:cubicBezTo>
                <a:cubicBezTo>
                  <a:pt x="20971" y="4642"/>
                  <a:pt x="21030" y="4628"/>
                  <a:pt x="21030" y="4606"/>
                </a:cubicBezTo>
                <a:cubicBezTo>
                  <a:pt x="21030" y="4584"/>
                  <a:pt x="21086" y="4531"/>
                  <a:pt x="21149" y="4491"/>
                </a:cubicBezTo>
                <a:cubicBezTo>
                  <a:pt x="21259" y="4421"/>
                  <a:pt x="21259" y="4421"/>
                  <a:pt x="21191" y="4357"/>
                </a:cubicBezTo>
                <a:cubicBezTo>
                  <a:pt x="21126" y="4295"/>
                  <a:pt x="21111" y="4292"/>
                  <a:pt x="21047" y="4366"/>
                </a:cubicBezTo>
                <a:cubicBezTo>
                  <a:pt x="21009" y="4410"/>
                  <a:pt x="20962" y="4446"/>
                  <a:pt x="20936" y="4446"/>
                </a:cubicBezTo>
                <a:cubicBezTo>
                  <a:pt x="20876" y="4446"/>
                  <a:pt x="20743" y="4249"/>
                  <a:pt x="20757" y="4179"/>
                </a:cubicBezTo>
                <a:cubicBezTo>
                  <a:pt x="20763" y="4150"/>
                  <a:pt x="20739" y="4080"/>
                  <a:pt x="20706" y="4028"/>
                </a:cubicBezTo>
                <a:cubicBezTo>
                  <a:pt x="20624" y="3898"/>
                  <a:pt x="20635" y="3846"/>
                  <a:pt x="20766" y="3557"/>
                </a:cubicBezTo>
                <a:cubicBezTo>
                  <a:pt x="20969" y="3107"/>
                  <a:pt x="20906" y="3062"/>
                  <a:pt x="20578" y="3415"/>
                </a:cubicBezTo>
                <a:cubicBezTo>
                  <a:pt x="20307" y="3707"/>
                  <a:pt x="20205" y="3722"/>
                  <a:pt x="19965" y="3513"/>
                </a:cubicBezTo>
                <a:cubicBezTo>
                  <a:pt x="19878" y="3436"/>
                  <a:pt x="19765" y="3373"/>
                  <a:pt x="19710" y="3370"/>
                </a:cubicBezTo>
                <a:cubicBezTo>
                  <a:pt x="19545" y="3363"/>
                  <a:pt x="19524" y="3354"/>
                  <a:pt x="19454" y="3281"/>
                </a:cubicBezTo>
                <a:cubicBezTo>
                  <a:pt x="19418" y="3243"/>
                  <a:pt x="19370" y="3219"/>
                  <a:pt x="19344" y="3219"/>
                </a:cubicBezTo>
                <a:cubicBezTo>
                  <a:pt x="19264" y="3219"/>
                  <a:pt x="18628" y="2532"/>
                  <a:pt x="18569" y="2383"/>
                </a:cubicBezTo>
                <a:cubicBezTo>
                  <a:pt x="18493" y="2191"/>
                  <a:pt x="18125" y="1682"/>
                  <a:pt x="18041" y="1654"/>
                </a:cubicBezTo>
                <a:close/>
                <a:moveTo>
                  <a:pt x="21447" y="4206"/>
                </a:moveTo>
                <a:cubicBezTo>
                  <a:pt x="21422" y="4254"/>
                  <a:pt x="21392" y="4275"/>
                  <a:pt x="21353" y="4260"/>
                </a:cubicBezTo>
                <a:cubicBezTo>
                  <a:pt x="21299" y="4238"/>
                  <a:pt x="21295" y="4247"/>
                  <a:pt x="21353" y="4340"/>
                </a:cubicBezTo>
                <a:cubicBezTo>
                  <a:pt x="21434" y="4468"/>
                  <a:pt x="21450" y="4473"/>
                  <a:pt x="21438" y="4357"/>
                </a:cubicBezTo>
                <a:cubicBezTo>
                  <a:pt x="21431" y="4286"/>
                  <a:pt x="21447" y="4270"/>
                  <a:pt x="21515" y="4277"/>
                </a:cubicBezTo>
                <a:cubicBezTo>
                  <a:pt x="21567" y="4283"/>
                  <a:pt x="21600" y="4266"/>
                  <a:pt x="21600" y="4233"/>
                </a:cubicBezTo>
                <a:cubicBezTo>
                  <a:pt x="21600" y="4143"/>
                  <a:pt x="21490" y="4123"/>
                  <a:pt x="21447" y="4206"/>
                </a:cubicBezTo>
                <a:close/>
                <a:moveTo>
                  <a:pt x="15691" y="5522"/>
                </a:moveTo>
                <a:cubicBezTo>
                  <a:pt x="15610" y="5522"/>
                  <a:pt x="15545" y="5628"/>
                  <a:pt x="15572" y="5718"/>
                </a:cubicBezTo>
                <a:cubicBezTo>
                  <a:pt x="15600" y="5811"/>
                  <a:pt x="15635" y="5821"/>
                  <a:pt x="15700" y="5753"/>
                </a:cubicBezTo>
                <a:cubicBezTo>
                  <a:pt x="15762" y="5688"/>
                  <a:pt x="15756" y="5522"/>
                  <a:pt x="15691" y="5522"/>
                </a:cubicBezTo>
                <a:close/>
                <a:moveTo>
                  <a:pt x="15521" y="6385"/>
                </a:moveTo>
                <a:cubicBezTo>
                  <a:pt x="15463" y="6324"/>
                  <a:pt x="15421" y="6368"/>
                  <a:pt x="15453" y="6456"/>
                </a:cubicBezTo>
                <a:cubicBezTo>
                  <a:pt x="15472" y="6508"/>
                  <a:pt x="15496" y="6518"/>
                  <a:pt x="15530" y="6483"/>
                </a:cubicBezTo>
                <a:cubicBezTo>
                  <a:pt x="15563" y="6447"/>
                  <a:pt x="15555" y="6421"/>
                  <a:pt x="15521" y="6385"/>
                </a:cubicBezTo>
                <a:close/>
                <a:moveTo>
                  <a:pt x="16849" y="6492"/>
                </a:moveTo>
                <a:cubicBezTo>
                  <a:pt x="16833" y="6502"/>
                  <a:pt x="16804" y="6592"/>
                  <a:pt x="16781" y="6687"/>
                </a:cubicBezTo>
                <a:cubicBezTo>
                  <a:pt x="16733" y="6887"/>
                  <a:pt x="16630" y="6991"/>
                  <a:pt x="16594" y="6892"/>
                </a:cubicBezTo>
                <a:cubicBezTo>
                  <a:pt x="16581" y="6858"/>
                  <a:pt x="16544" y="6837"/>
                  <a:pt x="16509" y="6838"/>
                </a:cubicBezTo>
                <a:cubicBezTo>
                  <a:pt x="16474" y="6840"/>
                  <a:pt x="16421" y="6826"/>
                  <a:pt x="16389" y="6812"/>
                </a:cubicBezTo>
                <a:cubicBezTo>
                  <a:pt x="16302" y="6773"/>
                  <a:pt x="16224" y="6985"/>
                  <a:pt x="16296" y="7061"/>
                </a:cubicBezTo>
                <a:cubicBezTo>
                  <a:pt x="16342" y="7109"/>
                  <a:pt x="16335" y="7132"/>
                  <a:pt x="16270" y="7247"/>
                </a:cubicBezTo>
                <a:cubicBezTo>
                  <a:pt x="16198" y="7375"/>
                  <a:pt x="16166" y="7402"/>
                  <a:pt x="16066" y="7390"/>
                </a:cubicBezTo>
                <a:cubicBezTo>
                  <a:pt x="16006" y="7382"/>
                  <a:pt x="15857" y="7652"/>
                  <a:pt x="15904" y="7683"/>
                </a:cubicBezTo>
                <a:cubicBezTo>
                  <a:pt x="15925" y="7697"/>
                  <a:pt x="15925" y="7741"/>
                  <a:pt x="15913" y="7781"/>
                </a:cubicBezTo>
                <a:cubicBezTo>
                  <a:pt x="15900" y="7821"/>
                  <a:pt x="15908" y="7865"/>
                  <a:pt x="15930" y="7879"/>
                </a:cubicBezTo>
                <a:cubicBezTo>
                  <a:pt x="16041" y="7951"/>
                  <a:pt x="15893" y="8318"/>
                  <a:pt x="15742" y="8341"/>
                </a:cubicBezTo>
                <a:cubicBezTo>
                  <a:pt x="15635" y="8358"/>
                  <a:pt x="15612" y="8420"/>
                  <a:pt x="15683" y="8519"/>
                </a:cubicBezTo>
                <a:cubicBezTo>
                  <a:pt x="15730" y="8585"/>
                  <a:pt x="15753" y="8588"/>
                  <a:pt x="15819" y="8546"/>
                </a:cubicBezTo>
                <a:cubicBezTo>
                  <a:pt x="15886" y="8503"/>
                  <a:pt x="15899" y="8505"/>
                  <a:pt x="15938" y="8581"/>
                </a:cubicBezTo>
                <a:cubicBezTo>
                  <a:pt x="16017" y="8735"/>
                  <a:pt x="15995" y="8960"/>
                  <a:pt x="15879" y="9142"/>
                </a:cubicBezTo>
                <a:cubicBezTo>
                  <a:pt x="15817" y="9238"/>
                  <a:pt x="15764" y="9375"/>
                  <a:pt x="15759" y="9462"/>
                </a:cubicBezTo>
                <a:cubicBezTo>
                  <a:pt x="15755" y="9544"/>
                  <a:pt x="15725" y="9645"/>
                  <a:pt x="15691" y="9684"/>
                </a:cubicBezTo>
                <a:cubicBezTo>
                  <a:pt x="15657" y="9723"/>
                  <a:pt x="15632" y="9774"/>
                  <a:pt x="15632" y="9800"/>
                </a:cubicBezTo>
                <a:cubicBezTo>
                  <a:pt x="15632" y="9825"/>
                  <a:pt x="15591" y="9870"/>
                  <a:pt x="15547" y="9897"/>
                </a:cubicBezTo>
                <a:cubicBezTo>
                  <a:pt x="15457" y="9953"/>
                  <a:pt x="15323" y="10241"/>
                  <a:pt x="15300" y="10422"/>
                </a:cubicBezTo>
                <a:cubicBezTo>
                  <a:pt x="15276" y="10605"/>
                  <a:pt x="15193" y="10716"/>
                  <a:pt x="15036" y="10760"/>
                </a:cubicBezTo>
                <a:cubicBezTo>
                  <a:pt x="14848" y="10813"/>
                  <a:pt x="14601" y="11015"/>
                  <a:pt x="14601" y="11125"/>
                </a:cubicBezTo>
                <a:cubicBezTo>
                  <a:pt x="14601" y="11233"/>
                  <a:pt x="14179" y="11662"/>
                  <a:pt x="14040" y="11694"/>
                </a:cubicBezTo>
                <a:cubicBezTo>
                  <a:pt x="13983" y="11706"/>
                  <a:pt x="13889" y="11745"/>
                  <a:pt x="13827" y="11774"/>
                </a:cubicBezTo>
                <a:cubicBezTo>
                  <a:pt x="13664" y="11847"/>
                  <a:pt x="13449" y="11907"/>
                  <a:pt x="13375" y="11907"/>
                </a:cubicBezTo>
                <a:cubicBezTo>
                  <a:pt x="13341" y="11907"/>
                  <a:pt x="13283" y="11958"/>
                  <a:pt x="13248" y="12014"/>
                </a:cubicBezTo>
                <a:cubicBezTo>
                  <a:pt x="13194" y="12099"/>
                  <a:pt x="13168" y="12107"/>
                  <a:pt x="13069" y="12085"/>
                </a:cubicBezTo>
                <a:cubicBezTo>
                  <a:pt x="12899" y="12048"/>
                  <a:pt x="12868" y="12001"/>
                  <a:pt x="12950" y="11907"/>
                </a:cubicBezTo>
                <a:cubicBezTo>
                  <a:pt x="13002" y="11847"/>
                  <a:pt x="13007" y="11816"/>
                  <a:pt x="12975" y="11783"/>
                </a:cubicBezTo>
                <a:cubicBezTo>
                  <a:pt x="12924" y="11729"/>
                  <a:pt x="13053" y="11516"/>
                  <a:pt x="13137" y="11516"/>
                </a:cubicBezTo>
                <a:cubicBezTo>
                  <a:pt x="13166" y="11516"/>
                  <a:pt x="13214" y="11461"/>
                  <a:pt x="13248" y="11391"/>
                </a:cubicBezTo>
                <a:cubicBezTo>
                  <a:pt x="13301" y="11279"/>
                  <a:pt x="13307" y="11257"/>
                  <a:pt x="13256" y="11205"/>
                </a:cubicBezTo>
                <a:cubicBezTo>
                  <a:pt x="13206" y="11152"/>
                  <a:pt x="13179" y="11147"/>
                  <a:pt x="13018" y="11222"/>
                </a:cubicBezTo>
                <a:cubicBezTo>
                  <a:pt x="12918" y="11269"/>
                  <a:pt x="12800" y="11325"/>
                  <a:pt x="12754" y="11338"/>
                </a:cubicBezTo>
                <a:cubicBezTo>
                  <a:pt x="12690" y="11356"/>
                  <a:pt x="12663" y="11397"/>
                  <a:pt x="12643" y="11534"/>
                </a:cubicBezTo>
                <a:cubicBezTo>
                  <a:pt x="12629" y="11631"/>
                  <a:pt x="12624" y="11747"/>
                  <a:pt x="12635" y="11792"/>
                </a:cubicBezTo>
                <a:cubicBezTo>
                  <a:pt x="12646" y="11836"/>
                  <a:pt x="12637" y="11935"/>
                  <a:pt x="12609" y="12005"/>
                </a:cubicBezTo>
                <a:cubicBezTo>
                  <a:pt x="12543" y="12171"/>
                  <a:pt x="12270" y="12491"/>
                  <a:pt x="12132" y="12565"/>
                </a:cubicBezTo>
                <a:cubicBezTo>
                  <a:pt x="12073" y="12597"/>
                  <a:pt x="11958" y="12706"/>
                  <a:pt x="11886" y="12805"/>
                </a:cubicBezTo>
                <a:cubicBezTo>
                  <a:pt x="11770" y="12963"/>
                  <a:pt x="11762" y="12999"/>
                  <a:pt x="11792" y="13108"/>
                </a:cubicBezTo>
                <a:cubicBezTo>
                  <a:pt x="11833" y="13257"/>
                  <a:pt x="11801" y="13298"/>
                  <a:pt x="11579" y="13428"/>
                </a:cubicBezTo>
                <a:cubicBezTo>
                  <a:pt x="11422" y="13519"/>
                  <a:pt x="11255" y="13522"/>
                  <a:pt x="11255" y="13428"/>
                </a:cubicBezTo>
                <a:cubicBezTo>
                  <a:pt x="11255" y="13408"/>
                  <a:pt x="11231" y="13389"/>
                  <a:pt x="11196" y="13392"/>
                </a:cubicBezTo>
                <a:cubicBezTo>
                  <a:pt x="11149" y="13396"/>
                  <a:pt x="11129" y="13363"/>
                  <a:pt x="11128" y="13277"/>
                </a:cubicBezTo>
                <a:cubicBezTo>
                  <a:pt x="11126" y="13176"/>
                  <a:pt x="11107" y="13163"/>
                  <a:pt x="11017" y="13152"/>
                </a:cubicBezTo>
                <a:cubicBezTo>
                  <a:pt x="10958" y="13145"/>
                  <a:pt x="10892" y="13155"/>
                  <a:pt x="10864" y="13179"/>
                </a:cubicBezTo>
                <a:cubicBezTo>
                  <a:pt x="10836" y="13203"/>
                  <a:pt x="10699" y="13218"/>
                  <a:pt x="10566" y="13214"/>
                </a:cubicBezTo>
                <a:cubicBezTo>
                  <a:pt x="10433" y="13211"/>
                  <a:pt x="10198" y="13234"/>
                  <a:pt x="10047" y="13259"/>
                </a:cubicBezTo>
                <a:cubicBezTo>
                  <a:pt x="9849" y="13291"/>
                  <a:pt x="9722" y="13289"/>
                  <a:pt x="9587" y="13259"/>
                </a:cubicBezTo>
                <a:cubicBezTo>
                  <a:pt x="9449" y="13228"/>
                  <a:pt x="9374" y="13226"/>
                  <a:pt x="9314" y="13259"/>
                </a:cubicBezTo>
                <a:cubicBezTo>
                  <a:pt x="9245" y="13298"/>
                  <a:pt x="9230" y="13294"/>
                  <a:pt x="9212" y="13223"/>
                </a:cubicBezTo>
                <a:cubicBezTo>
                  <a:pt x="9198" y="13169"/>
                  <a:pt x="9159" y="13138"/>
                  <a:pt x="9093" y="13134"/>
                </a:cubicBezTo>
                <a:cubicBezTo>
                  <a:pt x="8932" y="13124"/>
                  <a:pt x="8811" y="13140"/>
                  <a:pt x="8727" y="13188"/>
                </a:cubicBezTo>
                <a:cubicBezTo>
                  <a:pt x="8684" y="13212"/>
                  <a:pt x="8615" y="13240"/>
                  <a:pt x="8574" y="13241"/>
                </a:cubicBezTo>
                <a:cubicBezTo>
                  <a:pt x="8532" y="13242"/>
                  <a:pt x="8501" y="13260"/>
                  <a:pt x="8505" y="13285"/>
                </a:cubicBezTo>
                <a:cubicBezTo>
                  <a:pt x="8514" y="13332"/>
                  <a:pt x="8449" y="13406"/>
                  <a:pt x="8327" y="13481"/>
                </a:cubicBezTo>
                <a:cubicBezTo>
                  <a:pt x="8191" y="13565"/>
                  <a:pt x="7921" y="13760"/>
                  <a:pt x="7773" y="13881"/>
                </a:cubicBezTo>
                <a:cubicBezTo>
                  <a:pt x="7690" y="13950"/>
                  <a:pt x="7567" y="14018"/>
                  <a:pt x="7492" y="14032"/>
                </a:cubicBezTo>
                <a:cubicBezTo>
                  <a:pt x="7417" y="14047"/>
                  <a:pt x="7313" y="14101"/>
                  <a:pt x="7262" y="14157"/>
                </a:cubicBezTo>
                <a:cubicBezTo>
                  <a:pt x="7115" y="14321"/>
                  <a:pt x="7047" y="14346"/>
                  <a:pt x="6939" y="14273"/>
                </a:cubicBezTo>
                <a:cubicBezTo>
                  <a:pt x="6858" y="14217"/>
                  <a:pt x="6822" y="14219"/>
                  <a:pt x="6726" y="14264"/>
                </a:cubicBezTo>
                <a:cubicBezTo>
                  <a:pt x="6637" y="14305"/>
                  <a:pt x="6615" y="14336"/>
                  <a:pt x="6615" y="14433"/>
                </a:cubicBezTo>
                <a:cubicBezTo>
                  <a:pt x="6615" y="14499"/>
                  <a:pt x="6597" y="14576"/>
                  <a:pt x="6573" y="14602"/>
                </a:cubicBezTo>
                <a:cubicBezTo>
                  <a:pt x="6539" y="14636"/>
                  <a:pt x="6537" y="14663"/>
                  <a:pt x="6573" y="14708"/>
                </a:cubicBezTo>
                <a:cubicBezTo>
                  <a:pt x="6642" y="14795"/>
                  <a:pt x="6592" y="14859"/>
                  <a:pt x="6496" y="14806"/>
                </a:cubicBezTo>
                <a:cubicBezTo>
                  <a:pt x="6454" y="14783"/>
                  <a:pt x="6395" y="14772"/>
                  <a:pt x="6360" y="14788"/>
                </a:cubicBezTo>
                <a:cubicBezTo>
                  <a:pt x="6325" y="14804"/>
                  <a:pt x="6261" y="14820"/>
                  <a:pt x="6224" y="14815"/>
                </a:cubicBezTo>
                <a:cubicBezTo>
                  <a:pt x="6178" y="14809"/>
                  <a:pt x="6143" y="14853"/>
                  <a:pt x="6105" y="14948"/>
                </a:cubicBezTo>
                <a:cubicBezTo>
                  <a:pt x="6047" y="15093"/>
                  <a:pt x="5949" y="15133"/>
                  <a:pt x="5866" y="15046"/>
                </a:cubicBezTo>
                <a:cubicBezTo>
                  <a:pt x="5834" y="15013"/>
                  <a:pt x="5804" y="15026"/>
                  <a:pt x="5738" y="15100"/>
                </a:cubicBezTo>
                <a:cubicBezTo>
                  <a:pt x="5668" y="15178"/>
                  <a:pt x="5636" y="15187"/>
                  <a:pt x="5585" y="15153"/>
                </a:cubicBezTo>
                <a:cubicBezTo>
                  <a:pt x="5536" y="15120"/>
                  <a:pt x="5502" y="15130"/>
                  <a:pt x="5440" y="15188"/>
                </a:cubicBezTo>
                <a:cubicBezTo>
                  <a:pt x="5365" y="15260"/>
                  <a:pt x="5356" y="15261"/>
                  <a:pt x="5253" y="15197"/>
                </a:cubicBezTo>
                <a:cubicBezTo>
                  <a:pt x="5157" y="15138"/>
                  <a:pt x="5133" y="15136"/>
                  <a:pt x="5091" y="15188"/>
                </a:cubicBezTo>
                <a:cubicBezTo>
                  <a:pt x="5057" y="15232"/>
                  <a:pt x="5033" y="15237"/>
                  <a:pt x="4998" y="15206"/>
                </a:cubicBezTo>
                <a:cubicBezTo>
                  <a:pt x="4963" y="15176"/>
                  <a:pt x="4941" y="15173"/>
                  <a:pt x="4921" y="15206"/>
                </a:cubicBezTo>
                <a:cubicBezTo>
                  <a:pt x="4905" y="15233"/>
                  <a:pt x="4920" y="15275"/>
                  <a:pt x="4955" y="15295"/>
                </a:cubicBezTo>
                <a:cubicBezTo>
                  <a:pt x="5005" y="15324"/>
                  <a:pt x="5013" y="15348"/>
                  <a:pt x="4981" y="15411"/>
                </a:cubicBezTo>
                <a:cubicBezTo>
                  <a:pt x="4947" y="15477"/>
                  <a:pt x="4958" y="15503"/>
                  <a:pt x="5040" y="15571"/>
                </a:cubicBezTo>
                <a:cubicBezTo>
                  <a:pt x="5115" y="15632"/>
                  <a:pt x="5131" y="15665"/>
                  <a:pt x="5100" y="15704"/>
                </a:cubicBezTo>
                <a:cubicBezTo>
                  <a:pt x="5071" y="15740"/>
                  <a:pt x="5064" y="15766"/>
                  <a:pt x="5091" y="15784"/>
                </a:cubicBezTo>
                <a:cubicBezTo>
                  <a:pt x="5113" y="15798"/>
                  <a:pt x="5134" y="15843"/>
                  <a:pt x="5134" y="15882"/>
                </a:cubicBezTo>
                <a:cubicBezTo>
                  <a:pt x="5134" y="15922"/>
                  <a:pt x="5166" y="16001"/>
                  <a:pt x="5211" y="16060"/>
                </a:cubicBezTo>
                <a:cubicBezTo>
                  <a:pt x="5287" y="16161"/>
                  <a:pt x="5289" y="16167"/>
                  <a:pt x="5228" y="16238"/>
                </a:cubicBezTo>
                <a:cubicBezTo>
                  <a:pt x="5164" y="16312"/>
                  <a:pt x="5178" y="16398"/>
                  <a:pt x="5253" y="16398"/>
                </a:cubicBezTo>
                <a:cubicBezTo>
                  <a:pt x="5274" y="16398"/>
                  <a:pt x="5353" y="16334"/>
                  <a:pt x="5423" y="16256"/>
                </a:cubicBezTo>
                <a:cubicBezTo>
                  <a:pt x="5558" y="16106"/>
                  <a:pt x="5647" y="16108"/>
                  <a:pt x="5602" y="16256"/>
                </a:cubicBezTo>
                <a:cubicBezTo>
                  <a:pt x="5588" y="16303"/>
                  <a:pt x="5534" y="16388"/>
                  <a:pt x="5474" y="16451"/>
                </a:cubicBezTo>
                <a:cubicBezTo>
                  <a:pt x="5347" y="16588"/>
                  <a:pt x="5338" y="16724"/>
                  <a:pt x="5457" y="16896"/>
                </a:cubicBezTo>
                <a:cubicBezTo>
                  <a:pt x="5541" y="17015"/>
                  <a:pt x="5553" y="17094"/>
                  <a:pt x="5500" y="17260"/>
                </a:cubicBezTo>
                <a:cubicBezTo>
                  <a:pt x="5482" y="17318"/>
                  <a:pt x="5496" y="17381"/>
                  <a:pt x="5534" y="17438"/>
                </a:cubicBezTo>
                <a:cubicBezTo>
                  <a:pt x="5641" y="17597"/>
                  <a:pt x="5575" y="17808"/>
                  <a:pt x="5432" y="17776"/>
                </a:cubicBezTo>
                <a:cubicBezTo>
                  <a:pt x="5398" y="17769"/>
                  <a:pt x="5383" y="17801"/>
                  <a:pt x="5389" y="17865"/>
                </a:cubicBezTo>
                <a:cubicBezTo>
                  <a:pt x="5405" y="18008"/>
                  <a:pt x="5474" y="18070"/>
                  <a:pt x="5577" y="18043"/>
                </a:cubicBezTo>
                <a:cubicBezTo>
                  <a:pt x="5638" y="18027"/>
                  <a:pt x="5680" y="18044"/>
                  <a:pt x="5696" y="18087"/>
                </a:cubicBezTo>
                <a:cubicBezTo>
                  <a:pt x="5709" y="18122"/>
                  <a:pt x="5755" y="18165"/>
                  <a:pt x="5807" y="18185"/>
                </a:cubicBezTo>
                <a:cubicBezTo>
                  <a:pt x="5883" y="18216"/>
                  <a:pt x="5895" y="18237"/>
                  <a:pt x="5858" y="18283"/>
                </a:cubicBezTo>
                <a:cubicBezTo>
                  <a:pt x="5833" y="18315"/>
                  <a:pt x="5819" y="18359"/>
                  <a:pt x="5832" y="18381"/>
                </a:cubicBezTo>
                <a:cubicBezTo>
                  <a:pt x="5857" y="18423"/>
                  <a:pt x="5923" y="18401"/>
                  <a:pt x="6224" y="18256"/>
                </a:cubicBezTo>
                <a:cubicBezTo>
                  <a:pt x="6330" y="18205"/>
                  <a:pt x="6385" y="18154"/>
                  <a:pt x="6385" y="18105"/>
                </a:cubicBezTo>
                <a:cubicBezTo>
                  <a:pt x="6385" y="18003"/>
                  <a:pt x="6438" y="17979"/>
                  <a:pt x="6522" y="18043"/>
                </a:cubicBezTo>
                <a:cubicBezTo>
                  <a:pt x="6583" y="18090"/>
                  <a:pt x="6607" y="18087"/>
                  <a:pt x="6666" y="18007"/>
                </a:cubicBezTo>
                <a:cubicBezTo>
                  <a:pt x="6704" y="17957"/>
                  <a:pt x="6735" y="17890"/>
                  <a:pt x="6735" y="17856"/>
                </a:cubicBezTo>
                <a:cubicBezTo>
                  <a:pt x="6735" y="17823"/>
                  <a:pt x="6749" y="17780"/>
                  <a:pt x="6769" y="17767"/>
                </a:cubicBezTo>
                <a:cubicBezTo>
                  <a:pt x="6788" y="17755"/>
                  <a:pt x="6815" y="17657"/>
                  <a:pt x="6828" y="17554"/>
                </a:cubicBezTo>
                <a:cubicBezTo>
                  <a:pt x="6858" y="17324"/>
                  <a:pt x="6979" y="17021"/>
                  <a:pt x="7101" y="16851"/>
                </a:cubicBezTo>
                <a:cubicBezTo>
                  <a:pt x="7151" y="16782"/>
                  <a:pt x="7186" y="16704"/>
                  <a:pt x="7186" y="16682"/>
                </a:cubicBezTo>
                <a:cubicBezTo>
                  <a:pt x="7186" y="16661"/>
                  <a:pt x="7283" y="16554"/>
                  <a:pt x="7399" y="16451"/>
                </a:cubicBezTo>
                <a:cubicBezTo>
                  <a:pt x="7596" y="16275"/>
                  <a:pt x="7601" y="16260"/>
                  <a:pt x="7543" y="16193"/>
                </a:cubicBezTo>
                <a:cubicBezTo>
                  <a:pt x="7509" y="16154"/>
                  <a:pt x="7496" y="16109"/>
                  <a:pt x="7509" y="16087"/>
                </a:cubicBezTo>
                <a:cubicBezTo>
                  <a:pt x="7522" y="16065"/>
                  <a:pt x="7494" y="16023"/>
                  <a:pt x="7450" y="15998"/>
                </a:cubicBezTo>
                <a:cubicBezTo>
                  <a:pt x="7390" y="15965"/>
                  <a:pt x="7385" y="15941"/>
                  <a:pt x="7416" y="15909"/>
                </a:cubicBezTo>
                <a:cubicBezTo>
                  <a:pt x="7481" y="15840"/>
                  <a:pt x="7466" y="15813"/>
                  <a:pt x="7339" y="15766"/>
                </a:cubicBezTo>
                <a:lnTo>
                  <a:pt x="7220" y="15722"/>
                </a:lnTo>
                <a:lnTo>
                  <a:pt x="7296" y="15615"/>
                </a:lnTo>
                <a:cubicBezTo>
                  <a:pt x="7396" y="15483"/>
                  <a:pt x="7403" y="15389"/>
                  <a:pt x="7305" y="15286"/>
                </a:cubicBezTo>
                <a:cubicBezTo>
                  <a:pt x="7233" y="15211"/>
                  <a:pt x="7220" y="15209"/>
                  <a:pt x="7109" y="15269"/>
                </a:cubicBezTo>
                <a:cubicBezTo>
                  <a:pt x="6960" y="15349"/>
                  <a:pt x="6791" y="15284"/>
                  <a:pt x="6709" y="15117"/>
                </a:cubicBezTo>
                <a:cubicBezTo>
                  <a:pt x="6659" y="15016"/>
                  <a:pt x="6661" y="14994"/>
                  <a:pt x="6718" y="14904"/>
                </a:cubicBezTo>
                <a:cubicBezTo>
                  <a:pt x="6776" y="14810"/>
                  <a:pt x="6782" y="14808"/>
                  <a:pt x="6845" y="14868"/>
                </a:cubicBezTo>
                <a:cubicBezTo>
                  <a:pt x="6895" y="14915"/>
                  <a:pt x="6953" y="14924"/>
                  <a:pt x="7041" y="14904"/>
                </a:cubicBezTo>
                <a:cubicBezTo>
                  <a:pt x="7271" y="14851"/>
                  <a:pt x="7378" y="14866"/>
                  <a:pt x="7441" y="14939"/>
                </a:cubicBezTo>
                <a:cubicBezTo>
                  <a:pt x="7475" y="14979"/>
                  <a:pt x="7532" y="15011"/>
                  <a:pt x="7569" y="15011"/>
                </a:cubicBezTo>
                <a:cubicBezTo>
                  <a:pt x="7606" y="15011"/>
                  <a:pt x="7673" y="15054"/>
                  <a:pt x="7714" y="15108"/>
                </a:cubicBezTo>
                <a:cubicBezTo>
                  <a:pt x="7805" y="15230"/>
                  <a:pt x="7837" y="15230"/>
                  <a:pt x="8029" y="15117"/>
                </a:cubicBezTo>
                <a:lnTo>
                  <a:pt x="8182" y="15028"/>
                </a:lnTo>
                <a:lnTo>
                  <a:pt x="8259" y="15126"/>
                </a:lnTo>
                <a:cubicBezTo>
                  <a:pt x="8351" y="15245"/>
                  <a:pt x="8334" y="15286"/>
                  <a:pt x="8182" y="15366"/>
                </a:cubicBezTo>
                <a:cubicBezTo>
                  <a:pt x="8115" y="15402"/>
                  <a:pt x="8037" y="15461"/>
                  <a:pt x="8003" y="15491"/>
                </a:cubicBezTo>
                <a:cubicBezTo>
                  <a:pt x="7969" y="15521"/>
                  <a:pt x="7860" y="15574"/>
                  <a:pt x="7765" y="15606"/>
                </a:cubicBezTo>
                <a:cubicBezTo>
                  <a:pt x="7564" y="15676"/>
                  <a:pt x="7495" y="15789"/>
                  <a:pt x="7671" y="15758"/>
                </a:cubicBezTo>
                <a:cubicBezTo>
                  <a:pt x="7731" y="15747"/>
                  <a:pt x="7806" y="15720"/>
                  <a:pt x="7841" y="15704"/>
                </a:cubicBezTo>
                <a:cubicBezTo>
                  <a:pt x="7891" y="15682"/>
                  <a:pt x="7921" y="15710"/>
                  <a:pt x="7961" y="15811"/>
                </a:cubicBezTo>
                <a:cubicBezTo>
                  <a:pt x="8004" y="15922"/>
                  <a:pt x="8006" y="15956"/>
                  <a:pt x="7961" y="16051"/>
                </a:cubicBezTo>
                <a:cubicBezTo>
                  <a:pt x="7922" y="16132"/>
                  <a:pt x="7914" y="16173"/>
                  <a:pt x="7944" y="16211"/>
                </a:cubicBezTo>
                <a:cubicBezTo>
                  <a:pt x="7966" y="16240"/>
                  <a:pt x="7974" y="16277"/>
                  <a:pt x="7961" y="16291"/>
                </a:cubicBezTo>
                <a:cubicBezTo>
                  <a:pt x="7947" y="16305"/>
                  <a:pt x="7985" y="16338"/>
                  <a:pt x="8046" y="16362"/>
                </a:cubicBezTo>
                <a:lnTo>
                  <a:pt x="8156" y="16407"/>
                </a:lnTo>
                <a:lnTo>
                  <a:pt x="8071" y="16478"/>
                </a:lnTo>
                <a:cubicBezTo>
                  <a:pt x="8022" y="16520"/>
                  <a:pt x="7987" y="16557"/>
                  <a:pt x="7995" y="16558"/>
                </a:cubicBezTo>
                <a:cubicBezTo>
                  <a:pt x="8002" y="16559"/>
                  <a:pt x="8089" y="16566"/>
                  <a:pt x="8190" y="16576"/>
                </a:cubicBezTo>
                <a:cubicBezTo>
                  <a:pt x="8292" y="16585"/>
                  <a:pt x="8394" y="16615"/>
                  <a:pt x="8420" y="16638"/>
                </a:cubicBezTo>
                <a:cubicBezTo>
                  <a:pt x="8454" y="16667"/>
                  <a:pt x="8482" y="16660"/>
                  <a:pt x="8514" y="16620"/>
                </a:cubicBezTo>
                <a:cubicBezTo>
                  <a:pt x="8543" y="16584"/>
                  <a:pt x="8547" y="16556"/>
                  <a:pt x="8523" y="16540"/>
                </a:cubicBezTo>
                <a:cubicBezTo>
                  <a:pt x="8475" y="16509"/>
                  <a:pt x="8617" y="16254"/>
                  <a:pt x="8710" y="16202"/>
                </a:cubicBezTo>
                <a:cubicBezTo>
                  <a:pt x="8747" y="16182"/>
                  <a:pt x="8802" y="16094"/>
                  <a:pt x="8838" y="16015"/>
                </a:cubicBezTo>
                <a:cubicBezTo>
                  <a:pt x="8873" y="15937"/>
                  <a:pt x="8930" y="15867"/>
                  <a:pt x="8965" y="15855"/>
                </a:cubicBezTo>
                <a:cubicBezTo>
                  <a:pt x="9000" y="15844"/>
                  <a:pt x="9065" y="15822"/>
                  <a:pt x="9101" y="15802"/>
                </a:cubicBezTo>
                <a:cubicBezTo>
                  <a:pt x="9278" y="15704"/>
                  <a:pt x="9492" y="15799"/>
                  <a:pt x="9604" y="16024"/>
                </a:cubicBezTo>
                <a:cubicBezTo>
                  <a:pt x="9647" y="16112"/>
                  <a:pt x="9694" y="16176"/>
                  <a:pt x="9714" y="16176"/>
                </a:cubicBezTo>
                <a:cubicBezTo>
                  <a:pt x="9735" y="16176"/>
                  <a:pt x="9770" y="16112"/>
                  <a:pt x="9791" y="16033"/>
                </a:cubicBezTo>
                <a:cubicBezTo>
                  <a:pt x="9842" y="15847"/>
                  <a:pt x="9897" y="15787"/>
                  <a:pt x="10140" y="15624"/>
                </a:cubicBezTo>
                <a:cubicBezTo>
                  <a:pt x="10352" y="15483"/>
                  <a:pt x="10376" y="15452"/>
                  <a:pt x="10302" y="15375"/>
                </a:cubicBezTo>
                <a:cubicBezTo>
                  <a:pt x="10277" y="15349"/>
                  <a:pt x="10270" y="15322"/>
                  <a:pt x="10285" y="15322"/>
                </a:cubicBezTo>
                <a:cubicBezTo>
                  <a:pt x="10300" y="15322"/>
                  <a:pt x="10296" y="15298"/>
                  <a:pt x="10276" y="15260"/>
                </a:cubicBezTo>
                <a:cubicBezTo>
                  <a:pt x="10256" y="15219"/>
                  <a:pt x="10257" y="15153"/>
                  <a:pt x="10276" y="15100"/>
                </a:cubicBezTo>
                <a:cubicBezTo>
                  <a:pt x="10302" y="15028"/>
                  <a:pt x="10320" y="15008"/>
                  <a:pt x="10370" y="15037"/>
                </a:cubicBezTo>
                <a:cubicBezTo>
                  <a:pt x="10466" y="15094"/>
                  <a:pt x="10608" y="15019"/>
                  <a:pt x="10600" y="14913"/>
                </a:cubicBezTo>
                <a:cubicBezTo>
                  <a:pt x="10590" y="14792"/>
                  <a:pt x="10753" y="14526"/>
                  <a:pt x="10830" y="14539"/>
                </a:cubicBezTo>
                <a:cubicBezTo>
                  <a:pt x="10864" y="14545"/>
                  <a:pt x="10921" y="14531"/>
                  <a:pt x="10949" y="14513"/>
                </a:cubicBezTo>
                <a:cubicBezTo>
                  <a:pt x="10981" y="14492"/>
                  <a:pt x="11022" y="14509"/>
                  <a:pt x="11060" y="14548"/>
                </a:cubicBezTo>
                <a:cubicBezTo>
                  <a:pt x="11113" y="14604"/>
                  <a:pt x="11106" y="14616"/>
                  <a:pt x="10983" y="14744"/>
                </a:cubicBezTo>
                <a:cubicBezTo>
                  <a:pt x="10909" y="14822"/>
                  <a:pt x="10819" y="14886"/>
                  <a:pt x="10787" y="14886"/>
                </a:cubicBezTo>
                <a:cubicBezTo>
                  <a:pt x="10744" y="14886"/>
                  <a:pt x="10734" y="14937"/>
                  <a:pt x="10736" y="15073"/>
                </a:cubicBezTo>
                <a:cubicBezTo>
                  <a:pt x="10738" y="15172"/>
                  <a:pt x="10718" y="15270"/>
                  <a:pt x="10694" y="15295"/>
                </a:cubicBezTo>
                <a:cubicBezTo>
                  <a:pt x="10618" y="15374"/>
                  <a:pt x="10642" y="15476"/>
                  <a:pt x="10770" y="15589"/>
                </a:cubicBezTo>
                <a:cubicBezTo>
                  <a:pt x="10838" y="15648"/>
                  <a:pt x="10911" y="15752"/>
                  <a:pt x="10932" y="15820"/>
                </a:cubicBezTo>
                <a:cubicBezTo>
                  <a:pt x="10959" y="15909"/>
                  <a:pt x="11022" y="15961"/>
                  <a:pt x="11145" y="16024"/>
                </a:cubicBezTo>
                <a:cubicBezTo>
                  <a:pt x="11239" y="16073"/>
                  <a:pt x="11333" y="16121"/>
                  <a:pt x="11358" y="16122"/>
                </a:cubicBezTo>
                <a:cubicBezTo>
                  <a:pt x="11382" y="16123"/>
                  <a:pt x="11469" y="16003"/>
                  <a:pt x="11553" y="15864"/>
                </a:cubicBezTo>
                <a:cubicBezTo>
                  <a:pt x="11638" y="15725"/>
                  <a:pt x="11734" y="15602"/>
                  <a:pt x="11766" y="15589"/>
                </a:cubicBezTo>
                <a:cubicBezTo>
                  <a:pt x="11799" y="15575"/>
                  <a:pt x="11826" y="15546"/>
                  <a:pt x="11826" y="15517"/>
                </a:cubicBezTo>
                <a:cubicBezTo>
                  <a:pt x="11826" y="15333"/>
                  <a:pt x="12249" y="15094"/>
                  <a:pt x="12379" y="15206"/>
                </a:cubicBezTo>
                <a:cubicBezTo>
                  <a:pt x="12548" y="15352"/>
                  <a:pt x="12613" y="15043"/>
                  <a:pt x="12447" y="14886"/>
                </a:cubicBezTo>
                <a:cubicBezTo>
                  <a:pt x="12179" y="14633"/>
                  <a:pt x="12203" y="14676"/>
                  <a:pt x="12311" y="14450"/>
                </a:cubicBezTo>
                <a:cubicBezTo>
                  <a:pt x="12405" y="14256"/>
                  <a:pt x="12405" y="14252"/>
                  <a:pt x="12473" y="14317"/>
                </a:cubicBezTo>
                <a:cubicBezTo>
                  <a:pt x="12529" y="14370"/>
                  <a:pt x="12538" y="14399"/>
                  <a:pt x="12507" y="14459"/>
                </a:cubicBezTo>
                <a:cubicBezTo>
                  <a:pt x="12467" y="14538"/>
                  <a:pt x="12510" y="14628"/>
                  <a:pt x="12618" y="14699"/>
                </a:cubicBezTo>
                <a:cubicBezTo>
                  <a:pt x="12644" y="14717"/>
                  <a:pt x="12660" y="14763"/>
                  <a:pt x="12660" y="14797"/>
                </a:cubicBezTo>
                <a:cubicBezTo>
                  <a:pt x="12660" y="14850"/>
                  <a:pt x="12687" y="14851"/>
                  <a:pt x="12822" y="14824"/>
                </a:cubicBezTo>
                <a:cubicBezTo>
                  <a:pt x="13117" y="14765"/>
                  <a:pt x="13504" y="14803"/>
                  <a:pt x="13733" y="14904"/>
                </a:cubicBezTo>
                <a:cubicBezTo>
                  <a:pt x="13881" y="14969"/>
                  <a:pt x="13946" y="14954"/>
                  <a:pt x="13878" y="14868"/>
                </a:cubicBezTo>
                <a:cubicBezTo>
                  <a:pt x="13846" y="14828"/>
                  <a:pt x="13889" y="14758"/>
                  <a:pt x="14057" y="14575"/>
                </a:cubicBezTo>
                <a:cubicBezTo>
                  <a:pt x="14265" y="14347"/>
                  <a:pt x="14377" y="14279"/>
                  <a:pt x="14431" y="14370"/>
                </a:cubicBezTo>
                <a:cubicBezTo>
                  <a:pt x="14445" y="14393"/>
                  <a:pt x="14443" y="14442"/>
                  <a:pt x="14423" y="14468"/>
                </a:cubicBezTo>
                <a:cubicBezTo>
                  <a:pt x="14369" y="14540"/>
                  <a:pt x="14340" y="14828"/>
                  <a:pt x="14380" y="14904"/>
                </a:cubicBezTo>
                <a:cubicBezTo>
                  <a:pt x="14400" y="14940"/>
                  <a:pt x="14439" y="14966"/>
                  <a:pt x="14465" y="14966"/>
                </a:cubicBezTo>
                <a:cubicBezTo>
                  <a:pt x="14521" y="14966"/>
                  <a:pt x="14715" y="14772"/>
                  <a:pt x="14661" y="14771"/>
                </a:cubicBezTo>
                <a:cubicBezTo>
                  <a:pt x="14642" y="14770"/>
                  <a:pt x="14647" y="14744"/>
                  <a:pt x="14678" y="14717"/>
                </a:cubicBezTo>
                <a:cubicBezTo>
                  <a:pt x="14776" y="14633"/>
                  <a:pt x="14826" y="14510"/>
                  <a:pt x="14789" y="14441"/>
                </a:cubicBezTo>
                <a:cubicBezTo>
                  <a:pt x="14744" y="14358"/>
                  <a:pt x="14925" y="14130"/>
                  <a:pt x="15036" y="14130"/>
                </a:cubicBezTo>
                <a:cubicBezTo>
                  <a:pt x="15080" y="14130"/>
                  <a:pt x="15150" y="14172"/>
                  <a:pt x="15197" y="14219"/>
                </a:cubicBezTo>
                <a:cubicBezTo>
                  <a:pt x="15265" y="14285"/>
                  <a:pt x="15302" y="14299"/>
                  <a:pt x="15342" y="14264"/>
                </a:cubicBezTo>
                <a:cubicBezTo>
                  <a:pt x="15371" y="14239"/>
                  <a:pt x="15405" y="14223"/>
                  <a:pt x="15419" y="14237"/>
                </a:cubicBezTo>
                <a:cubicBezTo>
                  <a:pt x="15459" y="14279"/>
                  <a:pt x="15448" y="14474"/>
                  <a:pt x="15402" y="14522"/>
                </a:cubicBezTo>
                <a:cubicBezTo>
                  <a:pt x="15379" y="14546"/>
                  <a:pt x="15371" y="14587"/>
                  <a:pt x="15385" y="14610"/>
                </a:cubicBezTo>
                <a:cubicBezTo>
                  <a:pt x="15432" y="14691"/>
                  <a:pt x="15582" y="14650"/>
                  <a:pt x="15691" y="14530"/>
                </a:cubicBezTo>
                <a:cubicBezTo>
                  <a:pt x="15751" y="14465"/>
                  <a:pt x="15839" y="14415"/>
                  <a:pt x="15887" y="14415"/>
                </a:cubicBezTo>
                <a:cubicBezTo>
                  <a:pt x="16005" y="14415"/>
                  <a:pt x="16097" y="14252"/>
                  <a:pt x="16083" y="14077"/>
                </a:cubicBezTo>
                <a:cubicBezTo>
                  <a:pt x="16073" y="13957"/>
                  <a:pt x="16091" y="13923"/>
                  <a:pt x="16202" y="13837"/>
                </a:cubicBezTo>
                <a:cubicBezTo>
                  <a:pt x="16274" y="13782"/>
                  <a:pt x="16368" y="13739"/>
                  <a:pt x="16415" y="13739"/>
                </a:cubicBezTo>
                <a:cubicBezTo>
                  <a:pt x="16545" y="13739"/>
                  <a:pt x="16554" y="13678"/>
                  <a:pt x="16449" y="13517"/>
                </a:cubicBezTo>
                <a:cubicBezTo>
                  <a:pt x="16351" y="13366"/>
                  <a:pt x="16279" y="13146"/>
                  <a:pt x="16279" y="13001"/>
                </a:cubicBezTo>
                <a:cubicBezTo>
                  <a:pt x="16278" y="12840"/>
                  <a:pt x="16461" y="12368"/>
                  <a:pt x="16568" y="12254"/>
                </a:cubicBezTo>
                <a:cubicBezTo>
                  <a:pt x="16628" y="12191"/>
                  <a:pt x="16696" y="12104"/>
                  <a:pt x="16721" y="12058"/>
                </a:cubicBezTo>
                <a:cubicBezTo>
                  <a:pt x="16782" y="11949"/>
                  <a:pt x="16790" y="11071"/>
                  <a:pt x="16730" y="11009"/>
                </a:cubicBezTo>
                <a:cubicBezTo>
                  <a:pt x="16647" y="10922"/>
                  <a:pt x="16724" y="10696"/>
                  <a:pt x="16892" y="10547"/>
                </a:cubicBezTo>
                <a:cubicBezTo>
                  <a:pt x="16978" y="10469"/>
                  <a:pt x="17063" y="10404"/>
                  <a:pt x="17079" y="10404"/>
                </a:cubicBezTo>
                <a:cubicBezTo>
                  <a:pt x="17095" y="10404"/>
                  <a:pt x="17146" y="10453"/>
                  <a:pt x="17190" y="10511"/>
                </a:cubicBezTo>
                <a:cubicBezTo>
                  <a:pt x="17233" y="10569"/>
                  <a:pt x="17275" y="10609"/>
                  <a:pt x="17283" y="10600"/>
                </a:cubicBezTo>
                <a:cubicBezTo>
                  <a:pt x="17311" y="10571"/>
                  <a:pt x="17317" y="10244"/>
                  <a:pt x="17292" y="10218"/>
                </a:cubicBezTo>
                <a:cubicBezTo>
                  <a:pt x="17239" y="10162"/>
                  <a:pt x="17323" y="9940"/>
                  <a:pt x="17437" y="9826"/>
                </a:cubicBezTo>
                <a:cubicBezTo>
                  <a:pt x="17653" y="9609"/>
                  <a:pt x="17756" y="9438"/>
                  <a:pt x="17743" y="9319"/>
                </a:cubicBezTo>
                <a:cubicBezTo>
                  <a:pt x="17736" y="9255"/>
                  <a:pt x="17750" y="9197"/>
                  <a:pt x="17777" y="9186"/>
                </a:cubicBezTo>
                <a:cubicBezTo>
                  <a:pt x="17840" y="9161"/>
                  <a:pt x="17880" y="9009"/>
                  <a:pt x="17837" y="8955"/>
                </a:cubicBezTo>
                <a:cubicBezTo>
                  <a:pt x="17819" y="8932"/>
                  <a:pt x="17802" y="8824"/>
                  <a:pt x="17794" y="8715"/>
                </a:cubicBezTo>
                <a:cubicBezTo>
                  <a:pt x="17786" y="8606"/>
                  <a:pt x="17758" y="8475"/>
                  <a:pt x="17735" y="8430"/>
                </a:cubicBezTo>
                <a:cubicBezTo>
                  <a:pt x="17694" y="8352"/>
                  <a:pt x="17656" y="8199"/>
                  <a:pt x="17650" y="8057"/>
                </a:cubicBezTo>
                <a:cubicBezTo>
                  <a:pt x="17648" y="8021"/>
                  <a:pt x="17574" y="7916"/>
                  <a:pt x="17488" y="7825"/>
                </a:cubicBezTo>
                <a:lnTo>
                  <a:pt x="17334" y="7665"/>
                </a:lnTo>
                <a:lnTo>
                  <a:pt x="17334" y="7247"/>
                </a:lnTo>
                <a:cubicBezTo>
                  <a:pt x="17334" y="6967"/>
                  <a:pt x="17353" y="6809"/>
                  <a:pt x="17386" y="6767"/>
                </a:cubicBezTo>
                <a:cubicBezTo>
                  <a:pt x="17460" y="6674"/>
                  <a:pt x="17372" y="6611"/>
                  <a:pt x="17266" y="6678"/>
                </a:cubicBezTo>
                <a:cubicBezTo>
                  <a:pt x="17194" y="6724"/>
                  <a:pt x="17176" y="6716"/>
                  <a:pt x="17130" y="6652"/>
                </a:cubicBezTo>
                <a:cubicBezTo>
                  <a:pt x="17068" y="6564"/>
                  <a:pt x="16891" y="6464"/>
                  <a:pt x="16849" y="6492"/>
                </a:cubicBezTo>
                <a:close/>
                <a:moveTo>
                  <a:pt x="15138" y="10164"/>
                </a:moveTo>
                <a:cubicBezTo>
                  <a:pt x="15117" y="10164"/>
                  <a:pt x="15095" y="10192"/>
                  <a:pt x="15095" y="10226"/>
                </a:cubicBezTo>
                <a:cubicBezTo>
                  <a:pt x="15095" y="10260"/>
                  <a:pt x="15117" y="10275"/>
                  <a:pt x="15138" y="10262"/>
                </a:cubicBezTo>
                <a:cubicBezTo>
                  <a:pt x="15159" y="10249"/>
                  <a:pt x="15172" y="10220"/>
                  <a:pt x="15172" y="10200"/>
                </a:cubicBezTo>
                <a:cubicBezTo>
                  <a:pt x="15172" y="10179"/>
                  <a:pt x="15159" y="10164"/>
                  <a:pt x="15138" y="10164"/>
                </a:cubicBezTo>
                <a:close/>
                <a:moveTo>
                  <a:pt x="14448" y="10298"/>
                </a:moveTo>
                <a:cubicBezTo>
                  <a:pt x="14431" y="10287"/>
                  <a:pt x="14351" y="10354"/>
                  <a:pt x="14269" y="10440"/>
                </a:cubicBezTo>
                <a:cubicBezTo>
                  <a:pt x="14132" y="10583"/>
                  <a:pt x="14123" y="10608"/>
                  <a:pt x="14133" y="10787"/>
                </a:cubicBezTo>
                <a:cubicBezTo>
                  <a:pt x="14139" y="10893"/>
                  <a:pt x="14140" y="10980"/>
                  <a:pt x="14142" y="10982"/>
                </a:cubicBezTo>
                <a:cubicBezTo>
                  <a:pt x="14163" y="11011"/>
                  <a:pt x="14345" y="10935"/>
                  <a:pt x="14397" y="10876"/>
                </a:cubicBezTo>
                <a:cubicBezTo>
                  <a:pt x="14468" y="10793"/>
                  <a:pt x="14509" y="10337"/>
                  <a:pt x="14448" y="10298"/>
                </a:cubicBezTo>
                <a:close/>
                <a:moveTo>
                  <a:pt x="9229" y="12227"/>
                </a:moveTo>
                <a:cubicBezTo>
                  <a:pt x="9197" y="12255"/>
                  <a:pt x="9168" y="12313"/>
                  <a:pt x="9161" y="12361"/>
                </a:cubicBezTo>
                <a:cubicBezTo>
                  <a:pt x="9153" y="12421"/>
                  <a:pt x="9120" y="12447"/>
                  <a:pt x="9067" y="12441"/>
                </a:cubicBezTo>
                <a:cubicBezTo>
                  <a:pt x="9026" y="12435"/>
                  <a:pt x="8971" y="12445"/>
                  <a:pt x="8940" y="12467"/>
                </a:cubicBezTo>
                <a:cubicBezTo>
                  <a:pt x="8890" y="12502"/>
                  <a:pt x="8887" y="12516"/>
                  <a:pt x="8948" y="12565"/>
                </a:cubicBezTo>
                <a:cubicBezTo>
                  <a:pt x="9024" y="12626"/>
                  <a:pt x="9129" y="12606"/>
                  <a:pt x="9178" y="12521"/>
                </a:cubicBezTo>
                <a:cubicBezTo>
                  <a:pt x="9195" y="12492"/>
                  <a:pt x="9242" y="12467"/>
                  <a:pt x="9280" y="12467"/>
                </a:cubicBezTo>
                <a:cubicBezTo>
                  <a:pt x="9402" y="12467"/>
                  <a:pt x="9435" y="12379"/>
                  <a:pt x="9357" y="12272"/>
                </a:cubicBezTo>
                <a:cubicBezTo>
                  <a:pt x="9299" y="12191"/>
                  <a:pt x="9278" y="12185"/>
                  <a:pt x="9229" y="12227"/>
                </a:cubicBezTo>
                <a:close/>
                <a:moveTo>
                  <a:pt x="5219" y="13695"/>
                </a:moveTo>
                <a:cubicBezTo>
                  <a:pt x="5161" y="13733"/>
                  <a:pt x="5057" y="13925"/>
                  <a:pt x="5057" y="13997"/>
                </a:cubicBezTo>
                <a:cubicBezTo>
                  <a:pt x="5057" y="14024"/>
                  <a:pt x="5023" y="14093"/>
                  <a:pt x="4981" y="14148"/>
                </a:cubicBezTo>
                <a:cubicBezTo>
                  <a:pt x="4894" y="14263"/>
                  <a:pt x="4885" y="14361"/>
                  <a:pt x="4955" y="14388"/>
                </a:cubicBezTo>
                <a:cubicBezTo>
                  <a:pt x="5001" y="14406"/>
                  <a:pt x="5132" y="14268"/>
                  <a:pt x="5134" y="14201"/>
                </a:cubicBezTo>
                <a:cubicBezTo>
                  <a:pt x="5134" y="14183"/>
                  <a:pt x="5178" y="14097"/>
                  <a:pt x="5236" y="14006"/>
                </a:cubicBezTo>
                <a:cubicBezTo>
                  <a:pt x="5399" y="13748"/>
                  <a:pt x="5393" y="13580"/>
                  <a:pt x="5219" y="13695"/>
                </a:cubicBezTo>
                <a:close/>
                <a:moveTo>
                  <a:pt x="6973" y="13846"/>
                </a:moveTo>
                <a:cubicBezTo>
                  <a:pt x="6939" y="13832"/>
                  <a:pt x="6926" y="13832"/>
                  <a:pt x="6939" y="13855"/>
                </a:cubicBezTo>
                <a:cubicBezTo>
                  <a:pt x="6952" y="13876"/>
                  <a:pt x="6979" y="13899"/>
                  <a:pt x="6999" y="13899"/>
                </a:cubicBezTo>
                <a:cubicBezTo>
                  <a:pt x="7053" y="13899"/>
                  <a:pt x="7039" y="13872"/>
                  <a:pt x="6973" y="13846"/>
                </a:cubicBezTo>
                <a:close/>
                <a:moveTo>
                  <a:pt x="5423" y="14726"/>
                </a:moveTo>
                <a:cubicBezTo>
                  <a:pt x="5353" y="14726"/>
                  <a:pt x="5311" y="14795"/>
                  <a:pt x="5338" y="14868"/>
                </a:cubicBezTo>
                <a:cubicBezTo>
                  <a:pt x="5373" y="14962"/>
                  <a:pt x="5457" y="14940"/>
                  <a:pt x="5466" y="14833"/>
                </a:cubicBezTo>
                <a:cubicBezTo>
                  <a:pt x="5471" y="14769"/>
                  <a:pt x="5458" y="14726"/>
                  <a:pt x="5423" y="14726"/>
                </a:cubicBezTo>
                <a:close/>
                <a:moveTo>
                  <a:pt x="14959" y="14744"/>
                </a:moveTo>
                <a:cubicBezTo>
                  <a:pt x="14946" y="14780"/>
                  <a:pt x="14947" y="14836"/>
                  <a:pt x="14959" y="14868"/>
                </a:cubicBezTo>
                <a:cubicBezTo>
                  <a:pt x="14971" y="14901"/>
                  <a:pt x="14999" y="14931"/>
                  <a:pt x="15019" y="14931"/>
                </a:cubicBezTo>
                <a:cubicBezTo>
                  <a:pt x="15081" y="14931"/>
                  <a:pt x="15089" y="14829"/>
                  <a:pt x="15036" y="14753"/>
                </a:cubicBezTo>
                <a:cubicBezTo>
                  <a:pt x="14989" y="14686"/>
                  <a:pt x="14981" y="14684"/>
                  <a:pt x="14959" y="14744"/>
                </a:cubicBezTo>
                <a:close/>
                <a:moveTo>
                  <a:pt x="14865" y="15046"/>
                </a:moveTo>
                <a:cubicBezTo>
                  <a:pt x="14843" y="15046"/>
                  <a:pt x="14835" y="15069"/>
                  <a:pt x="14848" y="15091"/>
                </a:cubicBezTo>
                <a:cubicBezTo>
                  <a:pt x="14861" y="15112"/>
                  <a:pt x="14882" y="15126"/>
                  <a:pt x="14891" y="15126"/>
                </a:cubicBezTo>
                <a:cubicBezTo>
                  <a:pt x="14900" y="15126"/>
                  <a:pt x="14908" y="15112"/>
                  <a:pt x="14908" y="15091"/>
                </a:cubicBezTo>
                <a:cubicBezTo>
                  <a:pt x="14908" y="15069"/>
                  <a:pt x="14888" y="15046"/>
                  <a:pt x="14865" y="15046"/>
                </a:cubicBezTo>
                <a:close/>
                <a:moveTo>
                  <a:pt x="14874" y="15171"/>
                </a:moveTo>
                <a:cubicBezTo>
                  <a:pt x="14844" y="15171"/>
                  <a:pt x="14678" y="15418"/>
                  <a:pt x="14678" y="15464"/>
                </a:cubicBezTo>
                <a:cubicBezTo>
                  <a:pt x="14678" y="15514"/>
                  <a:pt x="14769" y="15472"/>
                  <a:pt x="14831" y="15393"/>
                </a:cubicBezTo>
                <a:cubicBezTo>
                  <a:pt x="14906" y="15299"/>
                  <a:pt x="14933" y="15171"/>
                  <a:pt x="14874" y="15171"/>
                </a:cubicBezTo>
                <a:close/>
                <a:moveTo>
                  <a:pt x="4759" y="15313"/>
                </a:moveTo>
                <a:cubicBezTo>
                  <a:pt x="4706" y="15279"/>
                  <a:pt x="4623" y="15409"/>
                  <a:pt x="4623" y="15526"/>
                </a:cubicBezTo>
                <a:cubicBezTo>
                  <a:pt x="4623" y="15660"/>
                  <a:pt x="4388" y="15882"/>
                  <a:pt x="4248" y="15882"/>
                </a:cubicBezTo>
                <a:cubicBezTo>
                  <a:pt x="4187" y="15882"/>
                  <a:pt x="4131" y="15917"/>
                  <a:pt x="4104" y="15971"/>
                </a:cubicBezTo>
                <a:cubicBezTo>
                  <a:pt x="4066" y="16044"/>
                  <a:pt x="4072" y="16063"/>
                  <a:pt x="4146" y="16122"/>
                </a:cubicBezTo>
                <a:cubicBezTo>
                  <a:pt x="4226" y="16185"/>
                  <a:pt x="4246" y="16185"/>
                  <a:pt x="4325" y="16131"/>
                </a:cubicBezTo>
                <a:cubicBezTo>
                  <a:pt x="4373" y="16098"/>
                  <a:pt x="4405" y="16053"/>
                  <a:pt x="4393" y="16033"/>
                </a:cubicBezTo>
                <a:cubicBezTo>
                  <a:pt x="4355" y="15969"/>
                  <a:pt x="4415" y="15914"/>
                  <a:pt x="4470" y="15962"/>
                </a:cubicBezTo>
                <a:cubicBezTo>
                  <a:pt x="4509" y="15996"/>
                  <a:pt x="4540" y="15973"/>
                  <a:pt x="4623" y="15864"/>
                </a:cubicBezTo>
                <a:cubicBezTo>
                  <a:pt x="4682" y="15787"/>
                  <a:pt x="4763" y="15722"/>
                  <a:pt x="4793" y="15722"/>
                </a:cubicBezTo>
                <a:cubicBezTo>
                  <a:pt x="4837" y="15722"/>
                  <a:pt x="4835" y="15708"/>
                  <a:pt x="4785" y="15669"/>
                </a:cubicBezTo>
                <a:cubicBezTo>
                  <a:pt x="4723" y="15620"/>
                  <a:pt x="4713" y="15468"/>
                  <a:pt x="4768" y="15375"/>
                </a:cubicBezTo>
                <a:cubicBezTo>
                  <a:pt x="4783" y="15350"/>
                  <a:pt x="4778" y="15325"/>
                  <a:pt x="4759" y="15313"/>
                </a:cubicBezTo>
                <a:close/>
                <a:moveTo>
                  <a:pt x="15121" y="15571"/>
                </a:moveTo>
                <a:cubicBezTo>
                  <a:pt x="15081" y="15536"/>
                  <a:pt x="15063" y="15535"/>
                  <a:pt x="15027" y="15580"/>
                </a:cubicBezTo>
                <a:cubicBezTo>
                  <a:pt x="15002" y="15612"/>
                  <a:pt x="14988" y="15655"/>
                  <a:pt x="15002" y="15678"/>
                </a:cubicBezTo>
                <a:cubicBezTo>
                  <a:pt x="15035" y="15734"/>
                  <a:pt x="15078" y="15734"/>
                  <a:pt x="15129" y="15669"/>
                </a:cubicBezTo>
                <a:cubicBezTo>
                  <a:pt x="15162" y="15628"/>
                  <a:pt x="15161" y="15605"/>
                  <a:pt x="15121" y="15571"/>
                </a:cubicBezTo>
                <a:close/>
                <a:moveTo>
                  <a:pt x="15172" y="15864"/>
                </a:moveTo>
                <a:cubicBezTo>
                  <a:pt x="15121" y="15832"/>
                  <a:pt x="15050" y="15879"/>
                  <a:pt x="15078" y="15927"/>
                </a:cubicBezTo>
                <a:cubicBezTo>
                  <a:pt x="15090" y="15947"/>
                  <a:pt x="15119" y="15962"/>
                  <a:pt x="15138" y="15962"/>
                </a:cubicBezTo>
                <a:cubicBezTo>
                  <a:pt x="15191" y="15962"/>
                  <a:pt x="15214" y="15892"/>
                  <a:pt x="15172" y="15864"/>
                </a:cubicBezTo>
                <a:close/>
                <a:moveTo>
                  <a:pt x="15266" y="16762"/>
                </a:moveTo>
                <a:cubicBezTo>
                  <a:pt x="15255" y="16740"/>
                  <a:pt x="15138" y="16805"/>
                  <a:pt x="15138" y="16834"/>
                </a:cubicBezTo>
                <a:cubicBezTo>
                  <a:pt x="15138" y="16850"/>
                  <a:pt x="15176" y="16882"/>
                  <a:pt x="15223" y="16905"/>
                </a:cubicBezTo>
                <a:cubicBezTo>
                  <a:pt x="15334" y="16958"/>
                  <a:pt x="15378" y="16926"/>
                  <a:pt x="15317" y="16842"/>
                </a:cubicBezTo>
                <a:cubicBezTo>
                  <a:pt x="15290" y="16806"/>
                  <a:pt x="15269" y="16768"/>
                  <a:pt x="15266" y="16762"/>
                </a:cubicBezTo>
                <a:close/>
                <a:moveTo>
                  <a:pt x="12192" y="16878"/>
                </a:moveTo>
                <a:lnTo>
                  <a:pt x="11732" y="17163"/>
                </a:lnTo>
                <a:cubicBezTo>
                  <a:pt x="11481" y="17319"/>
                  <a:pt x="11261" y="17461"/>
                  <a:pt x="11247" y="17483"/>
                </a:cubicBezTo>
                <a:cubicBezTo>
                  <a:pt x="11233" y="17505"/>
                  <a:pt x="11207" y="17531"/>
                  <a:pt x="11179" y="17536"/>
                </a:cubicBezTo>
                <a:cubicBezTo>
                  <a:pt x="11138" y="17543"/>
                  <a:pt x="10472" y="17945"/>
                  <a:pt x="8735" y="19021"/>
                </a:cubicBezTo>
                <a:cubicBezTo>
                  <a:pt x="8678" y="19057"/>
                  <a:pt x="8667" y="19124"/>
                  <a:pt x="8667" y="19510"/>
                </a:cubicBezTo>
                <a:cubicBezTo>
                  <a:pt x="8667" y="19758"/>
                  <a:pt x="8679" y="19967"/>
                  <a:pt x="8693" y="19982"/>
                </a:cubicBezTo>
                <a:cubicBezTo>
                  <a:pt x="8707" y="19996"/>
                  <a:pt x="9825" y="20008"/>
                  <a:pt x="11170" y="20008"/>
                </a:cubicBezTo>
                <a:lnTo>
                  <a:pt x="13614" y="20008"/>
                </a:lnTo>
                <a:lnTo>
                  <a:pt x="13614" y="18443"/>
                </a:lnTo>
                <a:lnTo>
                  <a:pt x="13614" y="16878"/>
                </a:lnTo>
                <a:lnTo>
                  <a:pt x="12907" y="16878"/>
                </a:lnTo>
                <a:lnTo>
                  <a:pt x="12192" y="16878"/>
                </a:lnTo>
                <a:close/>
                <a:moveTo>
                  <a:pt x="5245" y="17172"/>
                </a:moveTo>
                <a:cubicBezTo>
                  <a:pt x="5219" y="17155"/>
                  <a:pt x="5146" y="17201"/>
                  <a:pt x="5066" y="17278"/>
                </a:cubicBezTo>
                <a:cubicBezTo>
                  <a:pt x="4989" y="17352"/>
                  <a:pt x="4920" y="17416"/>
                  <a:pt x="4913" y="17421"/>
                </a:cubicBezTo>
                <a:cubicBezTo>
                  <a:pt x="4905" y="17425"/>
                  <a:pt x="4907" y="17442"/>
                  <a:pt x="4921" y="17465"/>
                </a:cubicBezTo>
                <a:cubicBezTo>
                  <a:pt x="4954" y="17521"/>
                  <a:pt x="4940" y="17533"/>
                  <a:pt x="5125" y="17358"/>
                </a:cubicBezTo>
                <a:cubicBezTo>
                  <a:pt x="5233" y="17256"/>
                  <a:pt x="5274" y="17191"/>
                  <a:pt x="5245" y="17172"/>
                </a:cubicBezTo>
                <a:close/>
                <a:moveTo>
                  <a:pt x="15223" y="17616"/>
                </a:moveTo>
                <a:cubicBezTo>
                  <a:pt x="15188" y="17579"/>
                  <a:pt x="15129" y="17626"/>
                  <a:pt x="15155" y="17669"/>
                </a:cubicBezTo>
                <a:cubicBezTo>
                  <a:pt x="15167" y="17690"/>
                  <a:pt x="15195" y="17705"/>
                  <a:pt x="15215" y="17705"/>
                </a:cubicBezTo>
                <a:cubicBezTo>
                  <a:pt x="15255" y="17705"/>
                  <a:pt x="15259" y="17654"/>
                  <a:pt x="15223" y="17616"/>
                </a:cubicBezTo>
                <a:close/>
                <a:moveTo>
                  <a:pt x="5440" y="18541"/>
                </a:moveTo>
                <a:cubicBezTo>
                  <a:pt x="5418" y="18541"/>
                  <a:pt x="5398" y="18564"/>
                  <a:pt x="5398" y="18585"/>
                </a:cubicBezTo>
                <a:cubicBezTo>
                  <a:pt x="5398" y="18607"/>
                  <a:pt x="5406" y="18621"/>
                  <a:pt x="5415" y="18621"/>
                </a:cubicBezTo>
                <a:cubicBezTo>
                  <a:pt x="5424" y="18621"/>
                  <a:pt x="5445" y="18607"/>
                  <a:pt x="5457" y="18585"/>
                </a:cubicBezTo>
                <a:cubicBezTo>
                  <a:pt x="5470" y="18564"/>
                  <a:pt x="5463" y="18541"/>
                  <a:pt x="5440" y="18541"/>
                </a:cubicBezTo>
                <a:close/>
                <a:moveTo>
                  <a:pt x="5568" y="18541"/>
                </a:moveTo>
                <a:cubicBezTo>
                  <a:pt x="5534" y="18541"/>
                  <a:pt x="5521" y="18564"/>
                  <a:pt x="5534" y="18585"/>
                </a:cubicBezTo>
                <a:cubicBezTo>
                  <a:pt x="5547" y="18607"/>
                  <a:pt x="5560" y="18621"/>
                  <a:pt x="5568" y="18621"/>
                </a:cubicBezTo>
                <a:cubicBezTo>
                  <a:pt x="5576" y="18621"/>
                  <a:pt x="5598" y="18607"/>
                  <a:pt x="5611" y="18585"/>
                </a:cubicBezTo>
                <a:cubicBezTo>
                  <a:pt x="5624" y="18564"/>
                  <a:pt x="5602" y="18541"/>
                  <a:pt x="5568" y="18541"/>
                </a:cubicBezTo>
                <a:close/>
                <a:moveTo>
                  <a:pt x="6249" y="18621"/>
                </a:moveTo>
                <a:cubicBezTo>
                  <a:pt x="6229" y="18621"/>
                  <a:pt x="6190" y="18651"/>
                  <a:pt x="6164" y="18683"/>
                </a:cubicBezTo>
                <a:cubicBezTo>
                  <a:pt x="6130" y="18726"/>
                  <a:pt x="6096" y="18729"/>
                  <a:pt x="6045" y="18701"/>
                </a:cubicBezTo>
                <a:cubicBezTo>
                  <a:pt x="5957" y="18652"/>
                  <a:pt x="5917" y="18715"/>
                  <a:pt x="5994" y="18781"/>
                </a:cubicBezTo>
                <a:cubicBezTo>
                  <a:pt x="6069" y="18846"/>
                  <a:pt x="6059" y="18882"/>
                  <a:pt x="5968" y="19003"/>
                </a:cubicBezTo>
                <a:cubicBezTo>
                  <a:pt x="5910" y="19081"/>
                  <a:pt x="5902" y="19122"/>
                  <a:pt x="5934" y="19163"/>
                </a:cubicBezTo>
                <a:cubicBezTo>
                  <a:pt x="5993" y="19237"/>
                  <a:pt x="6042" y="19229"/>
                  <a:pt x="6070" y="19146"/>
                </a:cubicBezTo>
                <a:cubicBezTo>
                  <a:pt x="6083" y="19107"/>
                  <a:pt x="6127" y="19038"/>
                  <a:pt x="6164" y="18994"/>
                </a:cubicBezTo>
                <a:cubicBezTo>
                  <a:pt x="6242" y="18903"/>
                  <a:pt x="6307" y="18621"/>
                  <a:pt x="6249" y="18621"/>
                </a:cubicBezTo>
                <a:close/>
                <a:moveTo>
                  <a:pt x="5219" y="18914"/>
                </a:moveTo>
                <a:cubicBezTo>
                  <a:pt x="5203" y="18931"/>
                  <a:pt x="5222" y="18956"/>
                  <a:pt x="5253" y="18977"/>
                </a:cubicBezTo>
                <a:cubicBezTo>
                  <a:pt x="5346" y="19038"/>
                  <a:pt x="5381" y="19022"/>
                  <a:pt x="5313" y="18950"/>
                </a:cubicBezTo>
                <a:cubicBezTo>
                  <a:pt x="5277" y="18913"/>
                  <a:pt x="5235" y="18898"/>
                  <a:pt x="5219" y="18914"/>
                </a:cubicBezTo>
                <a:close/>
                <a:moveTo>
                  <a:pt x="5492" y="19030"/>
                </a:moveTo>
                <a:cubicBezTo>
                  <a:pt x="5396" y="19096"/>
                  <a:pt x="5400" y="19101"/>
                  <a:pt x="5466" y="19217"/>
                </a:cubicBezTo>
                <a:cubicBezTo>
                  <a:pt x="5536" y="19340"/>
                  <a:pt x="5620" y="19368"/>
                  <a:pt x="5696" y="19288"/>
                </a:cubicBezTo>
                <a:cubicBezTo>
                  <a:pt x="5763" y="19218"/>
                  <a:pt x="5755" y="19119"/>
                  <a:pt x="5670" y="19039"/>
                </a:cubicBezTo>
                <a:cubicBezTo>
                  <a:pt x="5600" y="18972"/>
                  <a:pt x="5583" y="18968"/>
                  <a:pt x="5492" y="19030"/>
                </a:cubicBezTo>
                <a:close/>
                <a:moveTo>
                  <a:pt x="4947" y="19475"/>
                </a:moveTo>
                <a:cubicBezTo>
                  <a:pt x="4914" y="19453"/>
                  <a:pt x="4793" y="19620"/>
                  <a:pt x="4793" y="19688"/>
                </a:cubicBezTo>
                <a:cubicBezTo>
                  <a:pt x="4793" y="19711"/>
                  <a:pt x="4808" y="19733"/>
                  <a:pt x="4827" y="19733"/>
                </a:cubicBezTo>
                <a:cubicBezTo>
                  <a:pt x="4876" y="19733"/>
                  <a:pt x="4984" y="19499"/>
                  <a:pt x="4947" y="19475"/>
                </a:cubicBezTo>
                <a:close/>
                <a:moveTo>
                  <a:pt x="4487" y="19510"/>
                </a:moveTo>
                <a:cubicBezTo>
                  <a:pt x="4464" y="19525"/>
                  <a:pt x="4457" y="19559"/>
                  <a:pt x="4470" y="19581"/>
                </a:cubicBezTo>
                <a:cubicBezTo>
                  <a:pt x="4486" y="19609"/>
                  <a:pt x="4511" y="19610"/>
                  <a:pt x="4538" y="19581"/>
                </a:cubicBezTo>
                <a:cubicBezTo>
                  <a:pt x="4587" y="19530"/>
                  <a:pt x="4545" y="19473"/>
                  <a:pt x="4487" y="19510"/>
                </a:cubicBezTo>
                <a:close/>
                <a:moveTo>
                  <a:pt x="4683" y="19839"/>
                </a:moveTo>
                <a:cubicBezTo>
                  <a:pt x="4632" y="19786"/>
                  <a:pt x="4542" y="19863"/>
                  <a:pt x="4581" y="19928"/>
                </a:cubicBezTo>
                <a:cubicBezTo>
                  <a:pt x="4600" y="19962"/>
                  <a:pt x="4625" y="19964"/>
                  <a:pt x="4666" y="19928"/>
                </a:cubicBezTo>
                <a:cubicBezTo>
                  <a:pt x="4704" y="19895"/>
                  <a:pt x="4710" y="19868"/>
                  <a:pt x="4683" y="19839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54" name="Line"/>
          <p:cNvSpPr/>
          <p:nvPr/>
        </p:nvSpPr>
        <p:spPr>
          <a:xfrm flipV="1">
            <a:off x="8037973" y="3009005"/>
            <a:ext cx="1203581" cy="1107119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pic>
        <p:nvPicPr>
          <p:cNvPr id="155" name="image7.png" descr="image7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30016" y="4011433"/>
            <a:ext cx="707957" cy="7079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78D4373-4D00-3842-8420-51CF395EB9B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63337" y="6201630"/>
            <a:ext cx="399172" cy="5172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16861B-C9AB-254C-B3E7-53522DE17B2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08969" y="6060086"/>
            <a:ext cx="442759" cy="472777"/>
          </a:xfrm>
          <a:prstGeom prst="rect">
            <a:avLst/>
          </a:prstGeom>
        </p:spPr>
      </p:pic>
      <p:sp>
        <p:nvSpPr>
          <p:cNvPr id="19" name="Line">
            <a:extLst>
              <a:ext uri="{FF2B5EF4-FFF2-40B4-BE49-F238E27FC236}">
                <a16:creationId xmlns:a16="http://schemas.microsoft.com/office/drawing/2014/main" id="{F3549479-E38A-1A41-8252-1F53E4D6399B}"/>
              </a:ext>
            </a:extLst>
          </p:cNvPr>
          <p:cNvSpPr/>
          <p:nvPr/>
        </p:nvSpPr>
        <p:spPr>
          <a:xfrm flipH="1">
            <a:off x="5642703" y="6257021"/>
            <a:ext cx="723577" cy="217099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pic>
        <p:nvPicPr>
          <p:cNvPr id="1026" name="Picture 2" descr="Resultado de imagen para france map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223" y="5594737"/>
            <a:ext cx="616272" cy="60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Line"/>
          <p:cNvSpPr/>
          <p:nvPr/>
        </p:nvSpPr>
        <p:spPr>
          <a:xfrm flipH="1">
            <a:off x="5602495" y="5751855"/>
            <a:ext cx="700832" cy="164027"/>
          </a:xfrm>
          <a:prstGeom prst="line">
            <a:avLst/>
          </a:prstGeom>
          <a:ln w="76200">
            <a:solidFill>
              <a:schemeClr val="accent4">
                <a:hueOff val="-176257"/>
                <a:satOff val="2643"/>
                <a:lumOff val="-22693"/>
              </a:schemeClr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endParaRPr sz="984"/>
          </a:p>
        </p:txBody>
      </p:sp>
      <p:pic>
        <p:nvPicPr>
          <p:cNvPr id="1028" name="Picture 4" descr="Resultado de imagen para Ecole des Mines"/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825"/>
          <a:stretch/>
        </p:blipFill>
        <p:spPr bwMode="auto">
          <a:xfrm>
            <a:off x="6249495" y="5394518"/>
            <a:ext cx="817731" cy="44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176538-58A0-6742-BB16-C5801322F6B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813694" y="1682549"/>
            <a:ext cx="607799" cy="607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BC92C0-71BD-DF4E-85F5-6DB0C68BFF8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18179" y="4751421"/>
            <a:ext cx="545399" cy="545399"/>
          </a:xfrm>
          <a:prstGeom prst="rect">
            <a:avLst/>
          </a:prstGeom>
        </p:spPr>
      </p:pic>
      <p:pic>
        <p:nvPicPr>
          <p:cNvPr id="4" name="Picture 2" descr="Universidad de los Andes - Home | Facebook">
            <a:extLst>
              <a:ext uri="{FF2B5EF4-FFF2-40B4-BE49-F238E27FC236}">
                <a16:creationId xmlns:a16="http://schemas.microsoft.com/office/drawing/2014/main" id="{E7CA982E-12C1-AB98-E91A-731025B57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306" y="5951374"/>
            <a:ext cx="611293" cy="611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005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1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1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uiExpand="1" build="p" bldLvl="5" animBg="1" advAuto="0"/>
      <p:bldP spid="144" grpId="0" animBg="1" advAuto="0"/>
      <p:bldP spid="145" grpId="0" animBg="1" advAuto="0"/>
      <p:bldP spid="146" grpId="0" uiExpand="1" animBg="1" advAuto="0"/>
      <p:bldP spid="148" grpId="0" uiExpand="1" animBg="1" advAuto="0"/>
      <p:bldP spid="149" grpId="0" animBg="1" advAuto="0"/>
      <p:bldP spid="150" grpId="0" animBg="1" advAuto="0"/>
      <p:bldP spid="151" grpId="0" uiExpand="1" animBg="1" advAuto="0"/>
      <p:bldP spid="152" grpId="0" animBg="1" advAuto="0"/>
      <p:bldP spid="153" grpId="0" animBg="1" advAuto="0"/>
      <p:bldP spid="154" grpId="0" animBg="1" advAuto="0"/>
      <p:bldP spid="155" grpId="0" animBg="1" advAuto="0"/>
      <p:bldP spid="19" grpId="0" animBg="1" advAuto="0"/>
      <p:bldP spid="19" grpId="1" animBg="1"/>
      <p:bldP spid="21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C853-801B-0240-9B0D-1041BC3A6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689" y="3672079"/>
            <a:ext cx="4059000" cy="713600"/>
          </a:xfrm>
        </p:spPr>
        <p:txBody>
          <a:bodyPr/>
          <a:lstStyle/>
          <a:p>
            <a:r>
              <a:rPr lang="es-ES_tradnl" dirty="0"/>
              <a:t>¿Qué cursos dicto?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01CFB294-E8CC-DA41-94FC-43E6C5BF8A34}"/>
              </a:ext>
            </a:extLst>
          </p:cNvPr>
          <p:cNvSpPr/>
          <p:nvPr/>
        </p:nvSpPr>
        <p:spPr>
          <a:xfrm>
            <a:off x="501739" y="1293217"/>
            <a:ext cx="4992351" cy="953758"/>
          </a:xfrm>
          <a:prstGeom prst="wedgeRoundRectCallout">
            <a:avLst>
              <a:gd name="adj1" fmla="val 28113"/>
              <a:gd name="adj2" fmla="val 14250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Lenguajes de Programación</a:t>
            </a:r>
          </a:p>
        </p:txBody>
      </p:sp>
      <p:pic>
        <p:nvPicPr>
          <p:cNvPr id="10" name="Imagen 1">
            <a:extLst>
              <a:ext uri="{FF2B5EF4-FFF2-40B4-BE49-F238E27FC236}">
                <a16:creationId xmlns:a16="http://schemas.microsoft.com/office/drawing/2014/main" id="{E63C998A-6EEB-9143-AAFE-D8A788211C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95" r="38523" b="47705"/>
          <a:stretch/>
        </p:blipFill>
        <p:spPr>
          <a:xfrm>
            <a:off x="5494090" y="4385679"/>
            <a:ext cx="897670" cy="117910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053F2D9-B6A4-A742-B1C6-FCA6EB1BEDF3}"/>
              </a:ext>
            </a:extLst>
          </p:cNvPr>
          <p:cNvSpPr txBox="1">
            <a:spLocks/>
          </p:cNvSpPr>
          <p:nvPr/>
        </p:nvSpPr>
        <p:spPr>
          <a:xfrm>
            <a:off x="3913425" y="5743575"/>
            <a:ext cx="4059000" cy="713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pPr algn="ctr"/>
            <a:r>
              <a:rPr lang="es-ES_tradnl" dirty="0">
                <a:hlinkClick r:id="rId3"/>
              </a:rPr>
              <a:t>http://pleger.cl</a:t>
            </a:r>
            <a:endParaRPr lang="es-ES_tradnl" dirty="0"/>
          </a:p>
          <a:p>
            <a:pPr algn="ctr"/>
            <a:endParaRPr lang="es-ES_tradnl" dirty="0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E98459C-7D50-AE46-BEDB-1BC08315FF7F}"/>
              </a:ext>
            </a:extLst>
          </p:cNvPr>
          <p:cNvSpPr/>
          <p:nvPr/>
        </p:nvSpPr>
        <p:spPr>
          <a:xfrm>
            <a:off x="501739" y="2718321"/>
            <a:ext cx="3411686" cy="953758"/>
          </a:xfrm>
          <a:prstGeom prst="wedgeRoundRectCallout">
            <a:avLst>
              <a:gd name="adj1" fmla="val 49722"/>
              <a:gd name="adj2" fmla="val 9403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Estructura de Datos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B96BD895-6E88-C44F-B79E-6F692DC1B8EF}"/>
              </a:ext>
            </a:extLst>
          </p:cNvPr>
          <p:cNvSpPr/>
          <p:nvPr/>
        </p:nvSpPr>
        <p:spPr>
          <a:xfrm>
            <a:off x="7972425" y="2492975"/>
            <a:ext cx="3411686" cy="953758"/>
          </a:xfrm>
          <a:prstGeom prst="wedgeRoundRectCallout">
            <a:avLst>
              <a:gd name="adj1" fmla="val -52066"/>
              <a:gd name="adj2" fmla="val 11773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Programación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B5243DDF-D00F-A640-9D54-484E812B6140}"/>
              </a:ext>
            </a:extLst>
          </p:cNvPr>
          <p:cNvSpPr/>
          <p:nvPr/>
        </p:nvSpPr>
        <p:spPr>
          <a:xfrm>
            <a:off x="285256" y="4581343"/>
            <a:ext cx="4194278" cy="953758"/>
          </a:xfrm>
          <a:prstGeom prst="wedgeRoundRectCallout">
            <a:avLst>
              <a:gd name="adj1" fmla="val 36139"/>
              <a:gd name="adj2" fmla="val -8478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Cursos de investigación científica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D91C2862-E8E8-D941-A148-88EBA1135EC6}"/>
              </a:ext>
            </a:extLst>
          </p:cNvPr>
          <p:cNvSpPr/>
          <p:nvPr/>
        </p:nvSpPr>
        <p:spPr>
          <a:xfrm>
            <a:off x="7712466" y="4484360"/>
            <a:ext cx="4194278" cy="953758"/>
          </a:xfrm>
          <a:prstGeom prst="wedgeRoundRectCallout">
            <a:avLst>
              <a:gd name="adj1" fmla="val -43472"/>
              <a:gd name="adj2" fmla="val -7509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Proyecto de ciencia aplicada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D73CB443-D549-0E47-A53D-8A56908B3F4C}"/>
              </a:ext>
            </a:extLst>
          </p:cNvPr>
          <p:cNvSpPr/>
          <p:nvPr/>
        </p:nvSpPr>
        <p:spPr>
          <a:xfrm>
            <a:off x="6050552" y="1293217"/>
            <a:ext cx="4992351" cy="953758"/>
          </a:xfrm>
          <a:prstGeom prst="wedgeRoundRectCallout">
            <a:avLst>
              <a:gd name="adj1" fmla="val -39389"/>
              <a:gd name="adj2" fmla="val 1565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/>
              <a:t>Curso de postgrados </a:t>
            </a:r>
          </a:p>
        </p:txBody>
      </p:sp>
    </p:spTree>
    <p:extLst>
      <p:ext uri="{BB962C8B-B14F-4D97-AF65-F5344CB8AC3E}">
        <p14:creationId xmlns:p14="http://schemas.microsoft.com/office/powerpoint/2010/main" val="150462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6C39C4A-A7AA-B642-A0A9-A8601398E137}"/>
              </a:ext>
            </a:extLst>
          </p:cNvPr>
          <p:cNvSpPr txBox="1"/>
          <p:nvPr/>
        </p:nvSpPr>
        <p:spPr>
          <a:xfrm flipH="1">
            <a:off x="2945606" y="5386388"/>
            <a:ext cx="63007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dirty="0">
                <a:hlinkClick r:id="rId2"/>
              </a:rPr>
              <a:t>http://pragmaticslab.com</a:t>
            </a:r>
            <a:endParaRPr lang="es-ES_tradnl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28F010-A82C-1F40-A28A-165714099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602" y="332804"/>
            <a:ext cx="8494553" cy="494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2179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8FD1983-26FE-3759-CB36-3425C7232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0" y="451642"/>
            <a:ext cx="10515600" cy="810578"/>
          </a:xfrm>
        </p:spPr>
        <p:txBody>
          <a:bodyPr/>
          <a:lstStyle/>
          <a:p>
            <a:r>
              <a:rPr lang="en-US" dirty="0"/>
              <a:t>(Ex-)</a:t>
            </a:r>
            <a:r>
              <a:rPr lang="en-US" dirty="0" err="1"/>
              <a:t>Alumnos</a:t>
            </a:r>
            <a:r>
              <a:rPr lang="en-US" dirty="0"/>
              <a:t> de Pragmatics</a:t>
            </a:r>
            <a:br>
              <a:rPr lang="en-US" dirty="0"/>
            </a:b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57BB67A-E2D2-6746-3696-858AA012B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2240280"/>
            <a:ext cx="5711190" cy="1984376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/>
              <a:t>¿Tú </a:t>
            </a:r>
            <a:r>
              <a:rPr lang="en-US" sz="5400" dirty="0" err="1"/>
              <a:t>podrías</a:t>
            </a:r>
            <a:r>
              <a:rPr lang="en-US" sz="5400" dirty="0"/>
              <a:t> ser </a:t>
            </a:r>
            <a:r>
              <a:rPr lang="en-US" sz="5400" dirty="0" err="1"/>
              <a:t>el</a:t>
            </a:r>
            <a:r>
              <a:rPr lang="en-US" sz="5400" dirty="0"/>
              <a:t> </a:t>
            </a:r>
            <a:r>
              <a:rPr lang="en-US" sz="5400" dirty="0" err="1"/>
              <a:t>próximo</a:t>
            </a:r>
            <a:r>
              <a:rPr lang="en-US" sz="5400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FF0140-BE0E-DD9A-8F5A-AC3F72D93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-910" r="4" b="910"/>
          <a:stretch/>
        </p:blipFill>
        <p:spPr>
          <a:xfrm>
            <a:off x="594360" y="1221263"/>
            <a:ext cx="5181600" cy="5001420"/>
          </a:xfrm>
          <a:prstGeom prst="rect">
            <a:avLst/>
          </a:prstGeom>
          <a:noFill/>
        </p:spPr>
      </p:pic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D96DD764-9447-956F-CE8E-320C2F39C362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s" smtClean="0"/>
              <a:pPr>
                <a:spcAft>
                  <a:spcPts val="600"/>
                </a:spcAft>
              </a:pPr>
              <a:t>6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908643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B900-80A4-5F47-B688-76DA46EB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600" y="714567"/>
            <a:ext cx="10251600" cy="713600"/>
          </a:xfrm>
        </p:spPr>
        <p:txBody>
          <a:bodyPr/>
          <a:lstStyle/>
          <a:p>
            <a:r>
              <a:rPr lang="es-ES_tradnl" dirty="0"/>
              <a:t>En el laboratorio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C05BD-084D-9945-99A9-BFB7C8BAE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59"/>
          <a:stretch/>
        </p:blipFill>
        <p:spPr>
          <a:xfrm>
            <a:off x="2217142" y="2197055"/>
            <a:ext cx="7950200" cy="1217035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88AD81D-4EB7-3447-BDCE-A2390CD38A33}"/>
              </a:ext>
            </a:extLst>
          </p:cNvPr>
          <p:cNvSpPr/>
          <p:nvPr/>
        </p:nvSpPr>
        <p:spPr>
          <a:xfrm>
            <a:off x="1352550" y="3988796"/>
            <a:ext cx="9772650" cy="223599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3DE4D-9B9E-7045-A494-13A836DA8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437" y="4314153"/>
            <a:ext cx="2061308" cy="17177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1B3CE9-640D-0E44-9183-4033A7545BBF}"/>
              </a:ext>
            </a:extLst>
          </p:cNvPr>
          <p:cNvSpPr txBox="1"/>
          <p:nvPr/>
        </p:nvSpPr>
        <p:spPr>
          <a:xfrm>
            <a:off x="4625632" y="4629739"/>
            <a:ext cx="51117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/>
              <a:t>Células biológicas para identificar </a:t>
            </a:r>
            <a:br>
              <a:rPr lang="es-ES_tradnl" sz="2800" dirty="0"/>
            </a:br>
            <a:r>
              <a:rPr lang="es-ES_tradnl" sz="2800" dirty="0"/>
              <a:t>patrones en un texto</a:t>
            </a:r>
          </a:p>
        </p:txBody>
      </p:sp>
    </p:spTree>
    <p:extLst>
      <p:ext uri="{BB962C8B-B14F-4D97-AF65-F5344CB8AC3E}">
        <p14:creationId xmlns:p14="http://schemas.microsoft.com/office/powerpoint/2010/main" val="404695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9F449-63D8-7C40-84DC-F8A6D6192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600" y="714567"/>
            <a:ext cx="10251600" cy="713600"/>
          </a:xfrm>
        </p:spPr>
        <p:txBody>
          <a:bodyPr/>
          <a:lstStyle/>
          <a:p>
            <a:r>
              <a:rPr lang="es-ES_tradnl" dirty="0"/>
              <a:t>Tiempo Libre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767B3-6E4C-8648-B82C-27E26F361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01" y="1820036"/>
            <a:ext cx="4013738" cy="2437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39C6F8-23E8-8147-9745-0F171783D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570" y="4562965"/>
            <a:ext cx="3443289" cy="2057904"/>
          </a:xfrm>
          <a:prstGeom prst="rect">
            <a:avLst/>
          </a:prstGeom>
        </p:spPr>
      </p:pic>
      <p:pic>
        <p:nvPicPr>
          <p:cNvPr id="3" name="Picture 2" descr="BioShock: The Collection: How does it run on Nintendo Switch? - Polygon">
            <a:extLst>
              <a:ext uri="{FF2B5EF4-FFF2-40B4-BE49-F238E27FC236}">
                <a16:creationId xmlns:a16="http://schemas.microsoft.com/office/drawing/2014/main" id="{8CEE819A-7CB1-C0F5-9AAA-D0BA31F82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6488" y="1085850"/>
            <a:ext cx="4174471" cy="313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106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8C17-0110-A444-9999-7199A5AEB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199" y="578756"/>
            <a:ext cx="10251600" cy="713600"/>
          </a:xfrm>
        </p:spPr>
        <p:txBody>
          <a:bodyPr/>
          <a:lstStyle/>
          <a:p>
            <a:r>
              <a:rPr lang="es-ES_tradnl" dirty="0"/>
              <a:t>Lenguajes de Programación en una imagen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C4B5E-C589-104A-92D8-8FD0C232CD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" smtClean="0"/>
              <a:pPr/>
              <a:t>9</a:t>
            </a:fld>
            <a:endParaRPr lang="e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96A28-C5E9-984E-A2F1-A0F9F17C5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057" y="1523999"/>
            <a:ext cx="7475883" cy="4975839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5A1205C-EC90-5F43-BE21-997560F33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571" y="2609636"/>
            <a:ext cx="6791219" cy="3890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AB070AA8-E758-1C45-8728-EBAE39486E03}"/>
              </a:ext>
            </a:extLst>
          </p:cNvPr>
          <p:cNvSpPr/>
          <p:nvPr/>
        </p:nvSpPr>
        <p:spPr>
          <a:xfrm>
            <a:off x="9257016" y="2506894"/>
            <a:ext cx="1867866" cy="1045396"/>
          </a:xfrm>
          <a:prstGeom prst="wedgeRoundRectCallout">
            <a:avLst>
              <a:gd name="adj1" fmla="val -87939"/>
              <a:gd name="adj2" fmla="val 7036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Curso de Stanford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11649275-86BD-E64F-BA34-5AA1B882A5EB}"/>
              </a:ext>
            </a:extLst>
          </p:cNvPr>
          <p:cNvSpPr/>
          <p:nvPr/>
        </p:nvSpPr>
        <p:spPr>
          <a:xfrm>
            <a:off x="9257015" y="3881919"/>
            <a:ext cx="2537717" cy="1045396"/>
          </a:xfrm>
          <a:prstGeom prst="wedgeRoundRectCallout">
            <a:avLst>
              <a:gd name="adj1" fmla="val -87939"/>
              <a:gd name="adj2" fmla="val 7036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Intentaremos seguir una versión simplificada del curso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9804D62-A53E-2146-9BF6-8E0511AA7D1B}"/>
              </a:ext>
            </a:extLst>
          </p:cNvPr>
          <p:cNvSpPr/>
          <p:nvPr/>
        </p:nvSpPr>
        <p:spPr>
          <a:xfrm>
            <a:off x="75481" y="3226085"/>
            <a:ext cx="2393879" cy="1520576"/>
          </a:xfrm>
          <a:prstGeom prst="wedgeRoundRectCallout">
            <a:avLst>
              <a:gd name="adj1" fmla="val 62429"/>
              <a:gd name="adj2" fmla="val 6688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600" i="1" dirty="0">
                <a:latin typeface="Arial" pitchFamily="18"/>
                <a:ea typeface="Droid Sans Fallback" pitchFamily="2"/>
                <a:cs typeface="Lohit Hindi" pitchFamily="2"/>
              </a:rPr>
              <a:t>“Un diseñador de lenguajes generalmente es un diseñador de sistemas”</a:t>
            </a:r>
          </a:p>
        </p:txBody>
      </p:sp>
    </p:spTree>
    <p:extLst>
      <p:ext uri="{BB962C8B-B14F-4D97-AF65-F5344CB8AC3E}">
        <p14:creationId xmlns:p14="http://schemas.microsoft.com/office/powerpoint/2010/main" val="905712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eate Clase Nº1 EIC (1)" id="{298D48A2-E43F-6546-8CA6-DB063B29D86E}" vid="{437E8E86-C561-E14F-9C3A-1040CA2D25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pleger-Templeate Clase Nº1 EIC</Template>
  <TotalTime>11184</TotalTime>
  <Words>702</Words>
  <Application>Microsoft Macintosh PowerPoint</Application>
  <PresentationFormat>Widescreen</PresentationFormat>
  <Paragraphs>139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Hack</vt:lpstr>
      <vt:lpstr>Helvetica Neue</vt:lpstr>
      <vt:lpstr>Tema de Office</vt:lpstr>
      <vt:lpstr>PowerPoint Presentation</vt:lpstr>
      <vt:lpstr>PowerPoint Presentation</vt:lpstr>
      <vt:lpstr>Paul Leger</vt:lpstr>
      <vt:lpstr>¿Qué cursos dicto?</vt:lpstr>
      <vt:lpstr>PowerPoint Presentation</vt:lpstr>
      <vt:lpstr>(Ex-)Alumnos de Pragmatics </vt:lpstr>
      <vt:lpstr>En el laboratorio …</vt:lpstr>
      <vt:lpstr>Tiempo Libre</vt:lpstr>
      <vt:lpstr>Lenguajes de Programación en una imagen</vt:lpstr>
      <vt:lpstr> ¿Por qué este curso? </vt:lpstr>
      <vt:lpstr> Programas de estudio</vt:lpstr>
      <vt:lpstr> Resultados de Aprendizaje (resumen)</vt:lpstr>
      <vt:lpstr>PowerPoint Presentation</vt:lpstr>
      <vt:lpstr>PowerPoint Presentation</vt:lpstr>
      <vt:lpstr>                 Links</vt:lpstr>
      <vt:lpstr>Información de Contacto</vt:lpstr>
      <vt:lpstr>PRESENTACIONES       +       REPL     +      RACKET  </vt:lpstr>
      <vt:lpstr>Código de Honor</vt:lpstr>
      <vt:lpstr>Probando Repl con Scheme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Paul Leger</cp:lastModifiedBy>
  <cp:revision>217</cp:revision>
  <dcterms:created xsi:type="dcterms:W3CDTF">2017-04-19T06:29:38Z</dcterms:created>
  <dcterms:modified xsi:type="dcterms:W3CDTF">2023-03-17T20:52:20Z</dcterms:modified>
</cp:coreProperties>
</file>

<file path=docProps/thumbnail.jpeg>
</file>